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tags/tag4.xml" ContentType="application/vnd.openxmlformats-officedocument.presentationml.tags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5.xml" ContentType="application/vnd.openxmlformats-officedocument.theme+xml"/>
  <Override PartName="/ppt/tags/tag5.xml" ContentType="application/vnd.openxmlformats-officedocument.presentationml.tags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6.xml" ContentType="application/vnd.openxmlformats-officedocument.them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7.xml" ContentType="application/vnd.openxmlformats-officedocument.theme+xml"/>
  <Override PartName="/ppt/tags/tag8.xml" ContentType="application/vnd.openxmlformats-officedocument.presentationml.tags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theme/theme8.xml" ContentType="application/vnd.openxmlformats-officedocument.them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9.xml" ContentType="application/vnd.openxmlformats-officedocument.theme+xml"/>
  <Override PartName="/ppt/tags/tag11.xml" ContentType="application/vnd.openxmlformats-officedocument.presentationml.tags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0.xml" ContentType="application/vnd.openxmlformats-officedocument.them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732" r:id="rId2"/>
    <p:sldMasterId id="2147483835" r:id="rId3"/>
    <p:sldMasterId id="2147483882" r:id="rId4"/>
    <p:sldMasterId id="2147483902" r:id="rId5"/>
    <p:sldMasterId id="2147483936" r:id="rId6"/>
    <p:sldMasterId id="2147483967" r:id="rId7"/>
    <p:sldMasterId id="2147483988" r:id="rId8"/>
    <p:sldMasterId id="2147484071" r:id="rId9"/>
    <p:sldMasterId id="2147484083" r:id="rId10"/>
  </p:sldMasterIdLst>
  <p:notesMasterIdLst>
    <p:notesMasterId r:id="rId25"/>
  </p:notesMasterIdLst>
  <p:handoutMasterIdLst>
    <p:handoutMasterId r:id="rId26"/>
  </p:handoutMasterIdLst>
  <p:sldIdLst>
    <p:sldId id="266" r:id="rId11"/>
    <p:sldId id="8640" r:id="rId12"/>
    <p:sldId id="8718" r:id="rId13"/>
    <p:sldId id="8647" r:id="rId14"/>
    <p:sldId id="7278" r:id="rId15"/>
    <p:sldId id="8476" r:id="rId16"/>
    <p:sldId id="8758" r:id="rId17"/>
    <p:sldId id="8750" r:id="rId18"/>
    <p:sldId id="8751" r:id="rId19"/>
    <p:sldId id="8585" r:id="rId20"/>
    <p:sldId id="8757" r:id="rId21"/>
    <p:sldId id="8754" r:id="rId22"/>
    <p:sldId id="8609" r:id="rId23"/>
    <p:sldId id="8595" r:id="rId24"/>
  </p:sldIdLst>
  <p:sldSz cx="9151938" cy="5148263"/>
  <p:notesSz cx="6797675" cy="9928225"/>
  <p:custDataLst>
    <p:tags r:id="rId27"/>
  </p:custDataLst>
  <p:defaultTextStyle>
    <a:defPPr>
      <a:defRPr lang="es-ES"/>
    </a:defPPr>
    <a:lvl1pPr marL="0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6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9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3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5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8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71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4" algn="l" defTabSz="91430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3209" userDrawn="1">
          <p15:clr>
            <a:srgbClr val="A4A3A4"/>
          </p15:clr>
        </p15:guide>
        <p15:guide id="3" pos="2883" userDrawn="1">
          <p15:clr>
            <a:srgbClr val="A4A3A4"/>
          </p15:clr>
        </p15:guide>
        <p15:guide id="4" orient="horz" pos="1123" userDrawn="1">
          <p15:clr>
            <a:srgbClr val="A4A3A4"/>
          </p15:clr>
        </p15:guide>
        <p15:guide id="5" pos="4153" userDrawn="1">
          <p15:clr>
            <a:srgbClr val="A4A3A4"/>
          </p15:clr>
        </p15:guide>
        <p15:guide id="6" pos="1544" userDrawn="1">
          <p15:clr>
            <a:srgbClr val="A4A3A4"/>
          </p15:clr>
        </p15:guide>
        <p15:guide id="7" orient="horz" pos="2982" userDrawn="1">
          <p15:clr>
            <a:srgbClr val="A4A3A4"/>
          </p15:clr>
        </p15:guide>
        <p15:guide id="8" orient="horz" pos="2461" userDrawn="1">
          <p15:clr>
            <a:srgbClr val="A4A3A4"/>
          </p15:clr>
        </p15:guide>
        <p15:guide id="9" orient="horz" pos="782" userDrawn="1">
          <p15:clr>
            <a:srgbClr val="A4A3A4"/>
          </p15:clr>
        </p15:guide>
        <p15:guide id="10" orient="horz" pos="1916" userDrawn="1">
          <p15:clr>
            <a:srgbClr val="A4A3A4"/>
          </p15:clr>
        </p15:guide>
        <p15:guide id="11" orient="horz" pos="13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sjura" initials="s" lastIdx="1" clrIdx="6">
    <p:extLst>
      <p:ext uri="{19B8F6BF-5375-455C-9EA6-DF929625EA0E}">
        <p15:presenceInfo xmlns:p15="http://schemas.microsoft.com/office/powerpoint/2012/main" userId="efab61e1cacc8399" providerId="Windows Live"/>
      </p:ext>
    </p:extLst>
  </p:cmAuthor>
  <p:cmAuthor id="1" name="Jurado Ampudia, Sandra" initials="JAS" lastIdx="1" clrIdx="0"/>
  <p:cmAuthor id="8" name="Mendoza Bellido, Waldo" initials="MBW" lastIdx="3" clrIdx="7">
    <p:extLst>
      <p:ext uri="{19B8F6BF-5375-455C-9EA6-DF929625EA0E}">
        <p15:presenceInfo xmlns:p15="http://schemas.microsoft.com/office/powerpoint/2012/main" userId="S-1-5-21-1917429353-2879448487-1527431210-34358" providerId="AD"/>
      </p:ext>
    </p:extLst>
  </p:cmAuthor>
  <p:cmAuthor id="2" name="María Soledad Guiulfo Suárez-Durand" initials="MSGS" lastIdx="7" clrIdx="1"/>
  <p:cmAuthor id="9" name="MEF\wmendoza" initials="M" lastIdx="14" clrIdx="8">
    <p:extLst>
      <p:ext uri="{19B8F6BF-5375-455C-9EA6-DF929625EA0E}">
        <p15:presenceInfo xmlns:p15="http://schemas.microsoft.com/office/powerpoint/2012/main" userId="MEF\wmendoza" providerId="None"/>
      </p:ext>
    </p:extLst>
  </p:cmAuthor>
  <p:cmAuthor id="3" name="Pierina" initials="P" lastIdx="9" clrIdx="2"/>
  <p:cmAuthor id="4" name="Najarro Chuchon, Ricardo" initials="NCR" lastIdx="1" clrIdx="3"/>
  <p:cmAuthor id="5" name="Cáceres Merino, Elizabeth" initials="CME" lastIdx="1" clrIdx="4"/>
  <p:cmAuthor id="6" name="Gonzales Berrocal, Carlos Jhon" initials="GBCJ" lastIdx="1" clrIdx="5">
    <p:extLst>
      <p:ext uri="{19B8F6BF-5375-455C-9EA6-DF929625EA0E}">
        <p15:presenceInfo xmlns:p15="http://schemas.microsoft.com/office/powerpoint/2012/main" userId="S-1-5-21-1917429353-2879448487-1527431210-2840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E5D6"/>
    <a:srgbClr val="FDF0E7"/>
    <a:srgbClr val="F9CFCF"/>
    <a:srgbClr val="FFABAB"/>
    <a:srgbClr val="FFFFFF"/>
    <a:srgbClr val="0000FF"/>
    <a:srgbClr val="0092CB"/>
    <a:srgbClr val="1C9673"/>
    <a:srgbClr val="A9510F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91" autoAdjust="0"/>
    <p:restoredTop sz="95501" autoAdjust="0"/>
  </p:normalViewPr>
  <p:slideViewPr>
    <p:cSldViewPr snapToGrid="0">
      <p:cViewPr varScale="1">
        <p:scale>
          <a:sx n="89" d="100"/>
          <a:sy n="89" d="100"/>
        </p:scale>
        <p:origin x="672" y="44"/>
      </p:cViewPr>
      <p:guideLst>
        <p:guide orient="horz" pos="3209"/>
        <p:guide pos="2883"/>
        <p:guide orient="horz" pos="1123"/>
        <p:guide pos="4153"/>
        <p:guide pos="1544"/>
        <p:guide orient="horz" pos="2982"/>
        <p:guide orient="horz" pos="2461"/>
        <p:guide orient="horz" pos="782"/>
        <p:guide orient="horz" pos="1916"/>
        <p:guide orient="horz" pos="13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-7500"/>
    </p:cViewPr>
  </p:sorterViewPr>
  <p:notesViewPr>
    <p:cSldViewPr snapToGrid="0">
      <p:cViewPr varScale="1">
        <p:scale>
          <a:sx n="70" d="100"/>
          <a:sy n="70" d="100"/>
        </p:scale>
        <p:origin x="190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commentAuthors" Target="commentAuthor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tags" Target="tags/tag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20" y="22"/>
            <a:ext cx="2945660" cy="498135"/>
          </a:xfrm>
          <a:prstGeom prst="rect">
            <a:avLst/>
          </a:prstGeom>
        </p:spPr>
        <p:txBody>
          <a:bodyPr vert="horz" lIns="91395" tIns="45699" rIns="91395" bIns="45699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50460" y="22"/>
            <a:ext cx="2945660" cy="498135"/>
          </a:xfrm>
          <a:prstGeom prst="rect">
            <a:avLst/>
          </a:prstGeom>
        </p:spPr>
        <p:txBody>
          <a:bodyPr vert="horz" lIns="91395" tIns="45699" rIns="91395" bIns="45699" rtlCol="0"/>
          <a:lstStyle>
            <a:lvl1pPr algn="r">
              <a:defRPr sz="1200"/>
            </a:lvl1pPr>
          </a:lstStyle>
          <a:p>
            <a:fld id="{D9F4367A-D6D4-48CF-822D-FE77539C57D5}" type="datetimeFigureOut">
              <a:rPr lang="es-ES" smtClean="0"/>
              <a:pPr/>
              <a:t>09/07/2021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20" y="9430099"/>
            <a:ext cx="2945660" cy="498134"/>
          </a:xfrm>
          <a:prstGeom prst="rect">
            <a:avLst/>
          </a:prstGeom>
        </p:spPr>
        <p:txBody>
          <a:bodyPr vert="horz" lIns="91395" tIns="45699" rIns="91395" bIns="45699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60" y="9430099"/>
            <a:ext cx="2945660" cy="498134"/>
          </a:xfrm>
          <a:prstGeom prst="rect">
            <a:avLst/>
          </a:prstGeom>
        </p:spPr>
        <p:txBody>
          <a:bodyPr vert="horz" lIns="91395" tIns="45699" rIns="91395" bIns="45699" rtlCol="0" anchor="b"/>
          <a:lstStyle>
            <a:lvl1pPr algn="r">
              <a:defRPr sz="1200"/>
            </a:lvl1pPr>
          </a:lstStyle>
          <a:p>
            <a:fld id="{AA383201-763E-4A78-95D4-802777C2B45E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404133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20" y="22"/>
            <a:ext cx="2945660" cy="498135"/>
          </a:xfrm>
          <a:prstGeom prst="rect">
            <a:avLst/>
          </a:prstGeom>
        </p:spPr>
        <p:txBody>
          <a:bodyPr vert="horz" lIns="91395" tIns="45699" rIns="91395" bIns="45699" rtlCol="0"/>
          <a:lstStyle>
            <a:lvl1pPr algn="l">
              <a:defRPr sz="1200"/>
            </a:lvl1pPr>
          </a:lstStyle>
          <a:p>
            <a:endParaRPr lang="es-PE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60" y="22"/>
            <a:ext cx="2945660" cy="498135"/>
          </a:xfrm>
          <a:prstGeom prst="rect">
            <a:avLst/>
          </a:prstGeom>
        </p:spPr>
        <p:txBody>
          <a:bodyPr vert="horz" lIns="91395" tIns="45699" rIns="91395" bIns="45699" rtlCol="0"/>
          <a:lstStyle>
            <a:lvl1pPr algn="r">
              <a:defRPr sz="1200"/>
            </a:lvl1pPr>
          </a:lstStyle>
          <a:p>
            <a:fld id="{2BC099A7-9FC9-4A9D-82FF-01BA7789EDA6}" type="datetimeFigureOut">
              <a:rPr lang="es-PE" smtClean="0"/>
              <a:pPr/>
              <a:t>9/07/2021</a:t>
            </a:fld>
            <a:endParaRPr lang="es-PE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49950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95" tIns="45699" rIns="91395" bIns="45699" rtlCol="0" anchor="ctr"/>
          <a:lstStyle/>
          <a:p>
            <a:endParaRPr lang="es-PE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986"/>
            <a:ext cx="5438140" cy="3909238"/>
          </a:xfrm>
          <a:prstGeom prst="rect">
            <a:avLst/>
          </a:prstGeom>
        </p:spPr>
        <p:txBody>
          <a:bodyPr vert="horz" lIns="91395" tIns="45699" rIns="91395" bIns="45699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20" y="9430099"/>
            <a:ext cx="2945660" cy="498134"/>
          </a:xfrm>
          <a:prstGeom prst="rect">
            <a:avLst/>
          </a:prstGeom>
        </p:spPr>
        <p:txBody>
          <a:bodyPr vert="horz" lIns="91395" tIns="45699" rIns="91395" bIns="45699" rtlCol="0" anchor="b"/>
          <a:lstStyle>
            <a:lvl1pPr algn="l">
              <a:defRPr sz="1200"/>
            </a:lvl1pPr>
          </a:lstStyle>
          <a:p>
            <a:endParaRPr lang="es-PE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60" y="9430099"/>
            <a:ext cx="2945660" cy="498134"/>
          </a:xfrm>
          <a:prstGeom prst="rect">
            <a:avLst/>
          </a:prstGeom>
        </p:spPr>
        <p:txBody>
          <a:bodyPr vert="horz" lIns="91395" tIns="45699" rIns="91395" bIns="45699" rtlCol="0" anchor="b"/>
          <a:lstStyle>
            <a:lvl1pPr algn="r">
              <a:defRPr sz="1200"/>
            </a:lvl1pPr>
          </a:lstStyle>
          <a:p>
            <a:fld id="{AB4B1C6A-A128-4B59-A276-A739D0E7FE57}" type="slidenum">
              <a:rPr lang="es-PE" smtClean="0"/>
              <a:pPr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0734936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2pPr>
    <a:lvl3pPr marL="914306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3pPr>
    <a:lvl4pPr marL="1371459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4pPr>
    <a:lvl5pPr marL="1828613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5pPr>
    <a:lvl6pPr marL="2285765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6pPr>
    <a:lvl7pPr marL="2742918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7pPr>
    <a:lvl8pPr marL="3200071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8pPr>
    <a:lvl9pPr marL="3657224" algn="l" defTabSz="914306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4B1C6A-A128-4B59-A276-A739D0E7FE57}" type="slidenum">
              <a:rPr kumimoji="0" lang="es-P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s-P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706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541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tags" Target="../tags/tag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tags" Target="../tags/tag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/Relationships>
</file>

<file path=ppt/slideLayouts/_rels/slideLayout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8.xml"/><Relationship Id="rId1" Type="http://schemas.openxmlformats.org/officeDocument/2006/relationships/tags" Target="../tags/tag10.xml"/><Relationship Id="rId4" Type="http://schemas.openxmlformats.org/officeDocument/2006/relationships/image" Target="../media/image5.jpeg"/></Relationships>
</file>

<file path=ppt/slideLayouts/_rels/slideLayout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1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0.xml"/><Relationship Id="rId1" Type="http://schemas.openxmlformats.org/officeDocument/2006/relationships/tags" Target="../tags/tag12.xml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0.xml"/><Relationship Id="rId1" Type="http://schemas.openxmlformats.org/officeDocument/2006/relationships/tags" Target="../tags/tag13.xml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/Relationships>
</file>

<file path=ppt/slideLayouts/_rels/slideLayout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ags" Target="../tags/tag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ags" Target="../tags/tag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6.xml"/><Relationship Id="rId4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7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992" y="842967"/>
            <a:ext cx="6863954" cy="1792287"/>
          </a:xfrm>
          <a:prstGeom prst="rect">
            <a:avLst/>
          </a:prstGeom>
        </p:spPr>
        <p:txBody>
          <a:bodyPr anchor="b"/>
          <a:lstStyle>
            <a:lvl1pPr algn="ctr">
              <a:defRPr sz="6005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992" y="2703513"/>
            <a:ext cx="6863954" cy="12430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2"/>
            </a:lvl1pPr>
            <a:lvl2pPr marL="457611" indent="0" algn="ctr">
              <a:buNone/>
              <a:defRPr sz="2002"/>
            </a:lvl2pPr>
            <a:lvl3pPr marL="915223" indent="0" algn="ctr">
              <a:buNone/>
              <a:defRPr sz="1802"/>
            </a:lvl3pPr>
            <a:lvl4pPr marL="1372834" indent="0" algn="ctr">
              <a:buNone/>
              <a:defRPr sz="1601"/>
            </a:lvl4pPr>
            <a:lvl5pPr marL="1830446" indent="0" algn="ctr">
              <a:buNone/>
              <a:defRPr sz="1601"/>
            </a:lvl5pPr>
            <a:lvl6pPr marL="2288057" indent="0" algn="ctr">
              <a:buNone/>
              <a:defRPr sz="1601"/>
            </a:lvl6pPr>
            <a:lvl7pPr marL="2745669" indent="0" algn="ctr">
              <a:buNone/>
              <a:defRPr sz="1601"/>
            </a:lvl7pPr>
            <a:lvl8pPr marL="3203280" indent="0" algn="ctr">
              <a:buNone/>
              <a:defRPr sz="1601"/>
            </a:lvl8pPr>
            <a:lvl9pPr marL="3660892" indent="0" algn="ctr">
              <a:buNone/>
              <a:defRPr sz="1601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02592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9198" y="1370015"/>
            <a:ext cx="7893547" cy="3267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414129345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D43BDE1-293B-B643-B180-EAECB0AF4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57751" y="4843396"/>
            <a:ext cx="2059186" cy="274097"/>
          </a:xfrm>
        </p:spPr>
        <p:txBody>
          <a:bodyPr/>
          <a:lstStyle>
            <a:lvl1pPr>
              <a:defRPr sz="120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A4C91A0-1F7D-F74F-AA21-AB4044D02B8E}" type="slidenum">
              <a:rPr lang="es-PE" smtClean="0"/>
              <a:pPr/>
              <a:t>‹Nº›</a:t>
            </a:fld>
            <a:endParaRPr lang="es-PE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E66E9AF-C0A5-4A8F-8C94-3B1FF150D4B2}"/>
              </a:ext>
            </a:extLst>
          </p:cNvPr>
          <p:cNvSpPr/>
          <p:nvPr userDrawn="1"/>
        </p:nvSpPr>
        <p:spPr>
          <a:xfrm>
            <a:off x="0" y="1"/>
            <a:ext cx="1921908" cy="621404"/>
          </a:xfrm>
          <a:prstGeom prst="rect">
            <a:avLst/>
          </a:prstGeom>
          <a:gradFill flip="none" rotWithShape="1">
            <a:gsLst>
              <a:gs pos="0">
                <a:srgbClr val="D14241">
                  <a:shade val="30000"/>
                  <a:satMod val="115000"/>
                </a:srgbClr>
              </a:gs>
              <a:gs pos="50000">
                <a:srgbClr val="D14241">
                  <a:shade val="67500"/>
                  <a:satMod val="115000"/>
                </a:srgbClr>
              </a:gs>
              <a:gs pos="100000">
                <a:srgbClr val="D14241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351" dirty="0"/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B641EDFD-D7DC-403A-BBD4-347FA21CAEB0}"/>
              </a:ext>
            </a:extLst>
          </p:cNvPr>
          <p:cNvCxnSpPr>
            <a:cxnSpLocks/>
          </p:cNvCxnSpPr>
          <p:nvPr userDrawn="1"/>
        </p:nvCxnSpPr>
        <p:spPr>
          <a:xfrm>
            <a:off x="1921908" y="361281"/>
            <a:ext cx="7001232" cy="0"/>
          </a:xfrm>
          <a:prstGeom prst="line">
            <a:avLst/>
          </a:prstGeom>
          <a:ln w="12700">
            <a:solidFill>
              <a:srgbClr val="D142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>
            <a:extLst>
              <a:ext uri="{FF2B5EF4-FFF2-40B4-BE49-F238E27FC236}">
                <a16:creationId xmlns:a16="http://schemas.microsoft.com/office/drawing/2014/main" id="{208445DE-0B03-4A09-83AF-7F5673FF7289}"/>
              </a:ext>
            </a:extLst>
          </p:cNvPr>
          <p:cNvSpPr txBox="1"/>
          <p:nvPr userDrawn="1"/>
        </p:nvSpPr>
        <p:spPr>
          <a:xfrm>
            <a:off x="5216606" y="131664"/>
            <a:ext cx="3790829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PE" sz="788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INFORME DE GESTIÓN </a:t>
            </a:r>
            <a:r>
              <a:rPr lang="es-PE" sz="788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MEF </a:t>
            </a:r>
            <a:r>
              <a:rPr lang="es-PE" sz="788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(noviembre 2020 - julio 2021)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AF711C78-9C0B-4A3A-95CC-78152A76CCFB}"/>
              </a:ext>
            </a:extLst>
          </p:cNvPr>
          <p:cNvGrpSpPr/>
          <p:nvPr userDrawn="1"/>
        </p:nvGrpSpPr>
        <p:grpSpPr>
          <a:xfrm>
            <a:off x="293965" y="8771"/>
            <a:ext cx="2247467" cy="693138"/>
            <a:chOff x="534137" y="1724652"/>
            <a:chExt cx="5207900" cy="1606067"/>
          </a:xfrm>
        </p:grpSpPr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9EBF4021-1EEE-487E-95F5-40541E27F72C}"/>
                </a:ext>
              </a:extLst>
            </p:cNvPr>
            <p:cNvSpPr/>
            <p:nvPr/>
          </p:nvSpPr>
          <p:spPr>
            <a:xfrm>
              <a:off x="1152358" y="1908219"/>
              <a:ext cx="4589679" cy="7895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PE" sz="1614" dirty="0">
                  <a:solidFill>
                    <a:schemeClr val="bg1"/>
                  </a:solidFill>
                  <a:latin typeface="Bodoni 72 Book" pitchFamily="2" charset="0"/>
                </a:rPr>
                <a:t>Transferencia</a:t>
              </a:r>
            </a:p>
          </p:txBody>
        </p:sp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83D60FD6-05BB-4351-85AE-D919CC6CE33C}"/>
                </a:ext>
              </a:extLst>
            </p:cNvPr>
            <p:cNvSpPr/>
            <p:nvPr/>
          </p:nvSpPr>
          <p:spPr>
            <a:xfrm>
              <a:off x="534137" y="1724652"/>
              <a:ext cx="780675" cy="16060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PE" sz="3904" b="1" dirty="0">
                  <a:solidFill>
                    <a:schemeClr val="bg1"/>
                  </a:solidFill>
                  <a:latin typeface="BODONI 72 BOOK" pitchFamily="2" charset="0"/>
                </a:rPr>
                <a:t>#</a:t>
              </a:r>
            </a:p>
          </p:txBody>
        </p:sp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7C50A7F8-7BBC-41F5-9832-969A8C648512}"/>
                </a:ext>
              </a:extLst>
            </p:cNvPr>
            <p:cNvSpPr/>
            <p:nvPr/>
          </p:nvSpPr>
          <p:spPr>
            <a:xfrm>
              <a:off x="1152358" y="2373733"/>
              <a:ext cx="4393036" cy="642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PE" sz="1201" dirty="0">
                  <a:solidFill>
                    <a:schemeClr val="bg1"/>
                  </a:solidFill>
                  <a:latin typeface="Bodoni 72 Book" pitchFamily="2" charset="0"/>
                </a:rPr>
                <a:t>ConTransparencia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387815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992" y="842967"/>
            <a:ext cx="6863954" cy="1792287"/>
          </a:xfrm>
          <a:prstGeom prst="rect">
            <a:avLst/>
          </a:prstGeom>
        </p:spPr>
        <p:txBody>
          <a:bodyPr anchor="b"/>
          <a:lstStyle>
            <a:lvl1pPr algn="ctr">
              <a:defRPr sz="6005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992" y="2703513"/>
            <a:ext cx="6863954" cy="12430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2"/>
            </a:lvl1pPr>
            <a:lvl2pPr marL="457611" indent="0" algn="ctr">
              <a:buNone/>
              <a:defRPr sz="2002"/>
            </a:lvl2pPr>
            <a:lvl3pPr marL="915223" indent="0" algn="ctr">
              <a:buNone/>
              <a:defRPr sz="1802"/>
            </a:lvl3pPr>
            <a:lvl4pPr marL="1372834" indent="0" algn="ctr">
              <a:buNone/>
              <a:defRPr sz="1601"/>
            </a:lvl4pPr>
            <a:lvl5pPr marL="1830446" indent="0" algn="ctr">
              <a:buNone/>
              <a:defRPr sz="1601"/>
            </a:lvl5pPr>
            <a:lvl6pPr marL="2288057" indent="0" algn="ctr">
              <a:buNone/>
              <a:defRPr sz="1601"/>
            </a:lvl6pPr>
            <a:lvl7pPr marL="2745669" indent="0" algn="ctr">
              <a:buNone/>
              <a:defRPr sz="1601"/>
            </a:lvl7pPr>
            <a:lvl8pPr marL="3203280" indent="0" algn="ctr">
              <a:buNone/>
              <a:defRPr sz="1601"/>
            </a:lvl8pPr>
            <a:lvl9pPr marL="3660892" indent="0" algn="ctr">
              <a:buNone/>
              <a:defRPr sz="1601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31308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9198" y="1370015"/>
            <a:ext cx="789354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05192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4431" y="1282700"/>
            <a:ext cx="7893547" cy="2141538"/>
          </a:xfrm>
          <a:prstGeom prst="rect">
            <a:avLst/>
          </a:prstGeom>
        </p:spPr>
        <p:txBody>
          <a:bodyPr anchor="b"/>
          <a:lstStyle>
            <a:lvl1pPr>
              <a:defRPr sz="6005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4431" y="3444878"/>
            <a:ext cx="7893547" cy="1127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2">
                <a:solidFill>
                  <a:schemeClr val="tx1">
                    <a:tint val="75000"/>
                  </a:schemeClr>
                </a:solidFill>
              </a:defRPr>
            </a:lvl1pPr>
            <a:lvl2pPr marL="457611" indent="0">
              <a:buNone/>
              <a:defRPr sz="2002">
                <a:solidFill>
                  <a:schemeClr val="tx1">
                    <a:tint val="75000"/>
                  </a:schemeClr>
                </a:solidFill>
              </a:defRPr>
            </a:lvl2pPr>
            <a:lvl3pPr marL="915223" indent="0">
              <a:buNone/>
              <a:defRPr sz="1802">
                <a:solidFill>
                  <a:schemeClr val="tx1">
                    <a:tint val="75000"/>
                  </a:schemeClr>
                </a:solidFill>
              </a:defRPr>
            </a:lvl3pPr>
            <a:lvl4pPr marL="1372834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4pPr>
            <a:lvl5pPr marL="1830446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5pPr>
            <a:lvl6pPr marL="2288057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6pPr>
            <a:lvl7pPr marL="2745669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7pPr>
            <a:lvl8pPr marL="3203280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8pPr>
            <a:lvl9pPr marL="3660892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54434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9196" y="1370015"/>
            <a:ext cx="387050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52237" y="1370015"/>
            <a:ext cx="387050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16284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786" y="1262065"/>
            <a:ext cx="3872095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2" b="1"/>
            </a:lvl1pPr>
            <a:lvl2pPr marL="457611" indent="0">
              <a:buNone/>
              <a:defRPr sz="2002" b="1"/>
            </a:lvl2pPr>
            <a:lvl3pPr marL="915223" indent="0">
              <a:buNone/>
              <a:defRPr sz="1802" b="1"/>
            </a:lvl3pPr>
            <a:lvl4pPr marL="1372834" indent="0">
              <a:buNone/>
              <a:defRPr sz="1601" b="1"/>
            </a:lvl4pPr>
            <a:lvl5pPr marL="1830446" indent="0">
              <a:buNone/>
              <a:defRPr sz="1601" b="1"/>
            </a:lvl5pPr>
            <a:lvl6pPr marL="2288057" indent="0">
              <a:buNone/>
              <a:defRPr sz="1601" b="1"/>
            </a:lvl6pPr>
            <a:lvl7pPr marL="2745669" indent="0">
              <a:buNone/>
              <a:defRPr sz="1601" b="1"/>
            </a:lvl7pPr>
            <a:lvl8pPr marL="3203280" indent="0">
              <a:buNone/>
              <a:defRPr sz="1601" b="1"/>
            </a:lvl8pPr>
            <a:lvl9pPr marL="3660892" indent="0">
              <a:buNone/>
              <a:defRPr sz="1601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786" y="1881190"/>
            <a:ext cx="3872095" cy="2765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33169" y="1262065"/>
            <a:ext cx="3891163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2" b="1"/>
            </a:lvl1pPr>
            <a:lvl2pPr marL="457611" indent="0">
              <a:buNone/>
              <a:defRPr sz="2002" b="1"/>
            </a:lvl2pPr>
            <a:lvl3pPr marL="915223" indent="0">
              <a:buNone/>
              <a:defRPr sz="1802" b="1"/>
            </a:lvl3pPr>
            <a:lvl4pPr marL="1372834" indent="0">
              <a:buNone/>
              <a:defRPr sz="1601" b="1"/>
            </a:lvl4pPr>
            <a:lvl5pPr marL="1830446" indent="0">
              <a:buNone/>
              <a:defRPr sz="1601" b="1"/>
            </a:lvl5pPr>
            <a:lvl6pPr marL="2288057" indent="0">
              <a:buNone/>
              <a:defRPr sz="1601" b="1"/>
            </a:lvl6pPr>
            <a:lvl7pPr marL="2745669" indent="0">
              <a:buNone/>
              <a:defRPr sz="1601" b="1"/>
            </a:lvl7pPr>
            <a:lvl8pPr marL="3203280" indent="0">
              <a:buNone/>
              <a:defRPr sz="1601" b="1"/>
            </a:lvl8pPr>
            <a:lvl9pPr marL="3660892" indent="0">
              <a:buNone/>
              <a:defRPr sz="1601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33169" y="1881190"/>
            <a:ext cx="3891163" cy="2765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29278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00321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 not remove" hidden="1">
            <a:extLst>
              <a:ext uri="{FF2B5EF4-FFF2-40B4-BE49-F238E27FC236}">
                <a16:creationId xmlns:a16="http://schemas.microsoft.com/office/drawing/2014/main" id="{56E6809F-D28F-4AFB-8F54-1DB1E43EE230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700" cy="12700"/>
          </a:xfrm>
          <a:prstGeom prst="octagon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7035056" y="4835525"/>
            <a:ext cx="2059186" cy="2730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CE17C58-D15D-432C-8390-60963580997B}" type="slidenum">
              <a:rPr lang="es-PE" smtClean="0">
                <a:solidFill>
                  <a:prstClr val="black"/>
                </a:solidFill>
              </a:rPr>
              <a:pPr/>
              <a:t>‹Nº›</a:t>
            </a:fld>
            <a:endParaRPr lang="es-P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21322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342902"/>
            <a:ext cx="2952136" cy="1201738"/>
          </a:xfrm>
          <a:prstGeom prst="rect">
            <a:avLst/>
          </a:prstGeom>
        </p:spPr>
        <p:txBody>
          <a:bodyPr anchor="b"/>
          <a:lstStyle>
            <a:lvl1pPr>
              <a:defRPr sz="3203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91163" y="741364"/>
            <a:ext cx="4633169" cy="3659187"/>
          </a:xfrm>
          <a:prstGeom prst="rect">
            <a:avLst/>
          </a:prstGeom>
        </p:spPr>
        <p:txBody>
          <a:bodyPr/>
          <a:lstStyle>
            <a:lvl1pPr>
              <a:defRPr sz="3203"/>
            </a:lvl1pPr>
            <a:lvl2pPr>
              <a:defRPr sz="2803"/>
            </a:lvl2pPr>
            <a:lvl3pPr>
              <a:defRPr sz="2402"/>
            </a:lvl3pPr>
            <a:lvl4pPr>
              <a:defRPr sz="2002"/>
            </a:lvl4pPr>
            <a:lvl5pPr>
              <a:defRPr sz="2002"/>
            </a:lvl5pPr>
            <a:lvl6pPr>
              <a:defRPr sz="2002"/>
            </a:lvl6pPr>
            <a:lvl7pPr>
              <a:defRPr sz="2002"/>
            </a:lvl7pPr>
            <a:lvl8pPr>
              <a:defRPr sz="2002"/>
            </a:lvl8pPr>
            <a:lvl9pPr>
              <a:defRPr sz="2002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787" y="1544641"/>
            <a:ext cx="2952136" cy="286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1"/>
            </a:lvl1pPr>
            <a:lvl2pPr marL="457611" indent="0">
              <a:buNone/>
              <a:defRPr sz="1401"/>
            </a:lvl2pPr>
            <a:lvl3pPr marL="915223" indent="0">
              <a:buNone/>
              <a:defRPr sz="1201"/>
            </a:lvl3pPr>
            <a:lvl4pPr marL="1372834" indent="0">
              <a:buNone/>
              <a:defRPr sz="1001"/>
            </a:lvl4pPr>
            <a:lvl5pPr marL="1830446" indent="0">
              <a:buNone/>
              <a:defRPr sz="1001"/>
            </a:lvl5pPr>
            <a:lvl6pPr marL="2288057" indent="0">
              <a:buNone/>
              <a:defRPr sz="1001"/>
            </a:lvl6pPr>
            <a:lvl7pPr marL="2745669" indent="0">
              <a:buNone/>
              <a:defRPr sz="1001"/>
            </a:lvl7pPr>
            <a:lvl8pPr marL="3203280" indent="0">
              <a:buNone/>
              <a:defRPr sz="1001"/>
            </a:lvl8pPr>
            <a:lvl9pPr marL="3660892" indent="0">
              <a:buNone/>
              <a:defRPr sz="100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84552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342902"/>
            <a:ext cx="2952136" cy="1201738"/>
          </a:xfrm>
          <a:prstGeom prst="rect">
            <a:avLst/>
          </a:prstGeom>
        </p:spPr>
        <p:txBody>
          <a:bodyPr anchor="b"/>
          <a:lstStyle>
            <a:lvl1pPr>
              <a:defRPr sz="3203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91163" y="741364"/>
            <a:ext cx="4633169" cy="3659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3"/>
            </a:lvl1pPr>
            <a:lvl2pPr marL="457611" indent="0">
              <a:buNone/>
              <a:defRPr sz="2803"/>
            </a:lvl2pPr>
            <a:lvl3pPr marL="915223" indent="0">
              <a:buNone/>
              <a:defRPr sz="2402"/>
            </a:lvl3pPr>
            <a:lvl4pPr marL="1372834" indent="0">
              <a:buNone/>
              <a:defRPr sz="2002"/>
            </a:lvl4pPr>
            <a:lvl5pPr marL="1830446" indent="0">
              <a:buNone/>
              <a:defRPr sz="2002"/>
            </a:lvl5pPr>
            <a:lvl6pPr marL="2288057" indent="0">
              <a:buNone/>
              <a:defRPr sz="2002"/>
            </a:lvl6pPr>
            <a:lvl7pPr marL="2745669" indent="0">
              <a:buNone/>
              <a:defRPr sz="2002"/>
            </a:lvl7pPr>
            <a:lvl8pPr marL="3203280" indent="0">
              <a:buNone/>
              <a:defRPr sz="2002"/>
            </a:lvl8pPr>
            <a:lvl9pPr marL="3660892" indent="0">
              <a:buNone/>
              <a:defRPr sz="2002"/>
            </a:lvl9pPr>
          </a:lstStyle>
          <a:p>
            <a:endParaRPr lang="es-PE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787" y="1544641"/>
            <a:ext cx="2952136" cy="286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1"/>
            </a:lvl1pPr>
            <a:lvl2pPr marL="457611" indent="0">
              <a:buNone/>
              <a:defRPr sz="1401"/>
            </a:lvl2pPr>
            <a:lvl3pPr marL="915223" indent="0">
              <a:buNone/>
              <a:defRPr sz="1201"/>
            </a:lvl3pPr>
            <a:lvl4pPr marL="1372834" indent="0">
              <a:buNone/>
              <a:defRPr sz="1001"/>
            </a:lvl4pPr>
            <a:lvl5pPr marL="1830446" indent="0">
              <a:buNone/>
              <a:defRPr sz="1001"/>
            </a:lvl5pPr>
            <a:lvl6pPr marL="2288057" indent="0">
              <a:buNone/>
              <a:defRPr sz="1001"/>
            </a:lvl6pPr>
            <a:lvl7pPr marL="2745669" indent="0">
              <a:buNone/>
              <a:defRPr sz="1001"/>
            </a:lvl7pPr>
            <a:lvl8pPr marL="3203280" indent="0">
              <a:buNone/>
              <a:defRPr sz="1001"/>
            </a:lvl8pPr>
            <a:lvl9pPr marL="3660892" indent="0">
              <a:buNone/>
              <a:defRPr sz="100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711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9358" y="274640"/>
            <a:ext cx="1973387" cy="4362450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9198" y="274640"/>
            <a:ext cx="5767628" cy="43624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26451744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9198" y="1370015"/>
            <a:ext cx="7893547" cy="3267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50741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9358" y="274640"/>
            <a:ext cx="1973387" cy="4362450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9198" y="274640"/>
            <a:ext cx="5767628" cy="43624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6228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2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7"/>
            <a:ext cx="521308" cy="274097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36952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1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6"/>
            <a:ext cx="521308" cy="274097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547447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>
            <a:off x="0" y="1"/>
            <a:ext cx="9150202" cy="57912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51" r="9566" b="-55"/>
          <a:stretch/>
        </p:blipFill>
        <p:spPr>
          <a:xfrm>
            <a:off x="0" y="4782505"/>
            <a:ext cx="9151938" cy="365760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5046" y="4874169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A10AC81-0BCF-4A88-91DD-6D952CB3253A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73305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12689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0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5"/>
            <a:ext cx="521308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17959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eño 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96" y="41671"/>
            <a:ext cx="7893547" cy="5134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2" b="1">
                <a:solidFill>
                  <a:srgbClr val="C00000"/>
                </a:solidFill>
                <a:latin typeface="Calibri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629196" y="580620"/>
            <a:ext cx="7893547" cy="0"/>
          </a:xfrm>
          <a:prstGeom prst="line">
            <a:avLst/>
          </a:prstGeom>
          <a:ln w="127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>
            <a:off x="0" y="0"/>
            <a:ext cx="395879" cy="57405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351" dirty="0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0" y="574059"/>
            <a:ext cx="395879" cy="1932288"/>
          </a:xfrm>
          <a:prstGeom prst="rect">
            <a:avLst/>
          </a:prstGeom>
          <a:solidFill>
            <a:srgbClr val="CC0000"/>
          </a:solidFill>
          <a:ln>
            <a:noFill/>
          </a:ln>
          <a:effectLst>
            <a:innerShdw blurRad="1143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351" dirty="0">
              <a:solidFill>
                <a:prstClr val="white"/>
              </a:solidFill>
            </a:endParaRPr>
          </a:p>
        </p:txBody>
      </p:sp>
      <p:sp>
        <p:nvSpPr>
          <p:cNvPr id="7" name="9 Marcador de número de diapositiva"/>
          <p:cNvSpPr txBox="1">
            <a:spLocks noGrp="1"/>
          </p:cNvSpPr>
          <p:nvPr/>
        </p:nvSpPr>
        <p:spPr bwMode="auto">
          <a:xfrm>
            <a:off x="6792470" y="4880140"/>
            <a:ext cx="2135452" cy="268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C9B1E53-D5FE-45F7-BF89-CCC6C51E7B0E}" type="slidenum">
              <a:rPr lang="es-ES" sz="901">
                <a:solidFill>
                  <a:srgbClr val="C00000"/>
                </a:solidFill>
              </a:rPr>
              <a:pPr algn="r"/>
              <a:t>‹Nº›</a:t>
            </a:fld>
            <a:endParaRPr lang="es-ES" sz="90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20423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0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5"/>
            <a:ext cx="521308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 userDrawn="1"/>
        </p:nvSpPr>
        <p:spPr>
          <a:xfrm>
            <a:off x="8319407" y="4425044"/>
            <a:ext cx="832531" cy="3200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666763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>
          <a:xfrm>
            <a:off x="0" y="4825617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ángulo 3"/>
          <p:cNvSpPr/>
          <p:nvPr userDrawn="1"/>
        </p:nvSpPr>
        <p:spPr>
          <a:xfrm>
            <a:off x="0" y="0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51937" cy="5148263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33766" y="4850331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05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A10AC81-0BCF-4A88-91DD-6D952CB3253A}" type="slidenum">
              <a:rPr lang="es-ES" smtClean="0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ES" dirty="0">
              <a:solidFill>
                <a:prstClr val="white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>
            <a:off x="0" y="1"/>
            <a:ext cx="9150202" cy="322645"/>
          </a:xfrm>
          <a:prstGeom prst="rect">
            <a:avLst/>
          </a:prstGeom>
        </p:spPr>
      </p:pic>
      <p:cxnSp>
        <p:nvCxnSpPr>
          <p:cNvPr id="8" name="Conector recto 18"/>
          <p:cNvCxnSpPr/>
          <p:nvPr userDrawn="1"/>
        </p:nvCxnSpPr>
        <p:spPr>
          <a:xfrm>
            <a:off x="-6831" y="686460"/>
            <a:ext cx="9162000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Marcador de texto 11"/>
          <p:cNvSpPr>
            <a:spLocks noGrp="1"/>
          </p:cNvSpPr>
          <p:nvPr>
            <p:ph type="body" sz="quarter" idx="13" hasCustomPrompt="1"/>
          </p:nvPr>
        </p:nvSpPr>
        <p:spPr>
          <a:xfrm>
            <a:off x="8091" y="4841800"/>
            <a:ext cx="8431901" cy="1988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Fuente:</a:t>
            </a:r>
          </a:p>
        </p:txBody>
      </p:sp>
    </p:spTree>
    <p:extLst>
      <p:ext uri="{BB962C8B-B14F-4D97-AF65-F5344CB8AC3E}">
        <p14:creationId xmlns:p14="http://schemas.microsoft.com/office/powerpoint/2010/main" val="3720253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992" y="842967"/>
            <a:ext cx="6863954" cy="1792287"/>
          </a:xfrm>
          <a:prstGeom prst="rect">
            <a:avLst/>
          </a:prstGeom>
        </p:spPr>
        <p:txBody>
          <a:bodyPr anchor="b"/>
          <a:lstStyle>
            <a:lvl1pPr algn="ctr">
              <a:defRPr sz="6005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992" y="2703513"/>
            <a:ext cx="6863954" cy="12430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2"/>
            </a:lvl1pPr>
            <a:lvl2pPr marL="457611" indent="0" algn="ctr">
              <a:buNone/>
              <a:defRPr sz="2002"/>
            </a:lvl2pPr>
            <a:lvl3pPr marL="915223" indent="0" algn="ctr">
              <a:buNone/>
              <a:defRPr sz="1802"/>
            </a:lvl3pPr>
            <a:lvl4pPr marL="1372834" indent="0" algn="ctr">
              <a:buNone/>
              <a:defRPr sz="1601"/>
            </a:lvl4pPr>
            <a:lvl5pPr marL="1830446" indent="0" algn="ctr">
              <a:buNone/>
              <a:defRPr sz="1601"/>
            </a:lvl5pPr>
            <a:lvl6pPr marL="2288057" indent="0" algn="ctr">
              <a:buNone/>
              <a:defRPr sz="1601"/>
            </a:lvl6pPr>
            <a:lvl7pPr marL="2745669" indent="0" algn="ctr">
              <a:buNone/>
              <a:defRPr sz="1601"/>
            </a:lvl7pPr>
            <a:lvl8pPr marL="3203280" indent="0" algn="ctr">
              <a:buNone/>
              <a:defRPr sz="1601"/>
            </a:lvl8pPr>
            <a:lvl9pPr marL="3660892" indent="0" algn="ctr">
              <a:buNone/>
              <a:defRPr sz="1601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31037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992" y="842967"/>
            <a:ext cx="6863954" cy="1792287"/>
          </a:xfrm>
          <a:prstGeom prst="rect">
            <a:avLst/>
          </a:prstGeom>
        </p:spPr>
        <p:txBody>
          <a:bodyPr anchor="b"/>
          <a:lstStyle>
            <a:lvl1pPr algn="ctr">
              <a:defRPr sz="6005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992" y="2703513"/>
            <a:ext cx="6863954" cy="12430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2"/>
            </a:lvl1pPr>
            <a:lvl2pPr marL="457611" indent="0" algn="ctr">
              <a:buNone/>
              <a:defRPr sz="2002"/>
            </a:lvl2pPr>
            <a:lvl3pPr marL="915223" indent="0" algn="ctr">
              <a:buNone/>
              <a:defRPr sz="1802"/>
            </a:lvl3pPr>
            <a:lvl4pPr marL="1372834" indent="0" algn="ctr">
              <a:buNone/>
              <a:defRPr sz="1601"/>
            </a:lvl4pPr>
            <a:lvl5pPr marL="1830446" indent="0" algn="ctr">
              <a:buNone/>
              <a:defRPr sz="1601"/>
            </a:lvl5pPr>
            <a:lvl6pPr marL="2288057" indent="0" algn="ctr">
              <a:buNone/>
              <a:defRPr sz="1601"/>
            </a:lvl6pPr>
            <a:lvl7pPr marL="2745669" indent="0" algn="ctr">
              <a:buNone/>
              <a:defRPr sz="1601"/>
            </a:lvl7pPr>
            <a:lvl8pPr marL="3203280" indent="0" algn="ctr">
              <a:buNone/>
              <a:defRPr sz="1601"/>
            </a:lvl8pPr>
            <a:lvl9pPr marL="3660892" indent="0" algn="ctr">
              <a:buNone/>
              <a:defRPr sz="1601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5304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9198" y="1370015"/>
            <a:ext cx="789354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94865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4431" y="1282700"/>
            <a:ext cx="7893547" cy="2141538"/>
          </a:xfrm>
          <a:prstGeom prst="rect">
            <a:avLst/>
          </a:prstGeom>
        </p:spPr>
        <p:txBody>
          <a:bodyPr anchor="b"/>
          <a:lstStyle>
            <a:lvl1pPr>
              <a:defRPr sz="6005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4431" y="3444878"/>
            <a:ext cx="7893547" cy="1127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2">
                <a:solidFill>
                  <a:schemeClr val="tx1">
                    <a:tint val="75000"/>
                  </a:schemeClr>
                </a:solidFill>
              </a:defRPr>
            </a:lvl1pPr>
            <a:lvl2pPr marL="457611" indent="0">
              <a:buNone/>
              <a:defRPr sz="2002">
                <a:solidFill>
                  <a:schemeClr val="tx1">
                    <a:tint val="75000"/>
                  </a:schemeClr>
                </a:solidFill>
              </a:defRPr>
            </a:lvl2pPr>
            <a:lvl3pPr marL="915223" indent="0">
              <a:buNone/>
              <a:defRPr sz="1802">
                <a:solidFill>
                  <a:schemeClr val="tx1">
                    <a:tint val="75000"/>
                  </a:schemeClr>
                </a:solidFill>
              </a:defRPr>
            </a:lvl3pPr>
            <a:lvl4pPr marL="1372834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4pPr>
            <a:lvl5pPr marL="1830446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5pPr>
            <a:lvl6pPr marL="2288057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6pPr>
            <a:lvl7pPr marL="2745669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7pPr>
            <a:lvl8pPr marL="3203280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8pPr>
            <a:lvl9pPr marL="3660892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366847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9196" y="1370015"/>
            <a:ext cx="387050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52237" y="1370015"/>
            <a:ext cx="387050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26413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786" y="1262065"/>
            <a:ext cx="3872095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2" b="1"/>
            </a:lvl1pPr>
            <a:lvl2pPr marL="457611" indent="0">
              <a:buNone/>
              <a:defRPr sz="2002" b="1"/>
            </a:lvl2pPr>
            <a:lvl3pPr marL="915223" indent="0">
              <a:buNone/>
              <a:defRPr sz="1802" b="1"/>
            </a:lvl3pPr>
            <a:lvl4pPr marL="1372834" indent="0">
              <a:buNone/>
              <a:defRPr sz="1601" b="1"/>
            </a:lvl4pPr>
            <a:lvl5pPr marL="1830446" indent="0">
              <a:buNone/>
              <a:defRPr sz="1601" b="1"/>
            </a:lvl5pPr>
            <a:lvl6pPr marL="2288057" indent="0">
              <a:buNone/>
              <a:defRPr sz="1601" b="1"/>
            </a:lvl6pPr>
            <a:lvl7pPr marL="2745669" indent="0">
              <a:buNone/>
              <a:defRPr sz="1601" b="1"/>
            </a:lvl7pPr>
            <a:lvl8pPr marL="3203280" indent="0">
              <a:buNone/>
              <a:defRPr sz="1601" b="1"/>
            </a:lvl8pPr>
            <a:lvl9pPr marL="3660892" indent="0">
              <a:buNone/>
              <a:defRPr sz="1601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786" y="1881190"/>
            <a:ext cx="3872095" cy="2765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33169" y="1262065"/>
            <a:ext cx="3891163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2" b="1"/>
            </a:lvl1pPr>
            <a:lvl2pPr marL="457611" indent="0">
              <a:buNone/>
              <a:defRPr sz="2002" b="1"/>
            </a:lvl2pPr>
            <a:lvl3pPr marL="915223" indent="0">
              <a:buNone/>
              <a:defRPr sz="1802" b="1"/>
            </a:lvl3pPr>
            <a:lvl4pPr marL="1372834" indent="0">
              <a:buNone/>
              <a:defRPr sz="1601" b="1"/>
            </a:lvl4pPr>
            <a:lvl5pPr marL="1830446" indent="0">
              <a:buNone/>
              <a:defRPr sz="1601" b="1"/>
            </a:lvl5pPr>
            <a:lvl6pPr marL="2288057" indent="0">
              <a:buNone/>
              <a:defRPr sz="1601" b="1"/>
            </a:lvl6pPr>
            <a:lvl7pPr marL="2745669" indent="0">
              <a:buNone/>
              <a:defRPr sz="1601" b="1"/>
            </a:lvl7pPr>
            <a:lvl8pPr marL="3203280" indent="0">
              <a:buNone/>
              <a:defRPr sz="1601" b="1"/>
            </a:lvl8pPr>
            <a:lvl9pPr marL="3660892" indent="0">
              <a:buNone/>
              <a:defRPr sz="1601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33169" y="1881190"/>
            <a:ext cx="3891163" cy="2765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72354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9681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 not remove" hidden="1">
            <a:extLst>
              <a:ext uri="{FF2B5EF4-FFF2-40B4-BE49-F238E27FC236}">
                <a16:creationId xmlns:a16="http://schemas.microsoft.com/office/drawing/2014/main" id="{56E6809F-D28F-4AFB-8F54-1DB1E43EE230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700" cy="12700"/>
          </a:xfrm>
          <a:prstGeom prst="octagon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7035056" y="4835525"/>
            <a:ext cx="2059186" cy="2730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CE17C58-D15D-432C-8390-60963580997B}" type="slidenum">
              <a:rPr lang="es-PE" smtClean="0">
                <a:solidFill>
                  <a:prstClr val="black"/>
                </a:solidFill>
              </a:rPr>
              <a:pPr/>
              <a:t>‹Nº›</a:t>
            </a:fld>
            <a:endParaRPr lang="es-P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200756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342902"/>
            <a:ext cx="2952136" cy="1201738"/>
          </a:xfrm>
          <a:prstGeom prst="rect">
            <a:avLst/>
          </a:prstGeom>
        </p:spPr>
        <p:txBody>
          <a:bodyPr anchor="b"/>
          <a:lstStyle>
            <a:lvl1pPr>
              <a:defRPr sz="3203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91163" y="741364"/>
            <a:ext cx="4633169" cy="3659187"/>
          </a:xfrm>
          <a:prstGeom prst="rect">
            <a:avLst/>
          </a:prstGeom>
        </p:spPr>
        <p:txBody>
          <a:bodyPr/>
          <a:lstStyle>
            <a:lvl1pPr>
              <a:defRPr sz="3203"/>
            </a:lvl1pPr>
            <a:lvl2pPr>
              <a:defRPr sz="2803"/>
            </a:lvl2pPr>
            <a:lvl3pPr>
              <a:defRPr sz="2402"/>
            </a:lvl3pPr>
            <a:lvl4pPr>
              <a:defRPr sz="2002"/>
            </a:lvl4pPr>
            <a:lvl5pPr>
              <a:defRPr sz="2002"/>
            </a:lvl5pPr>
            <a:lvl6pPr>
              <a:defRPr sz="2002"/>
            </a:lvl6pPr>
            <a:lvl7pPr>
              <a:defRPr sz="2002"/>
            </a:lvl7pPr>
            <a:lvl8pPr>
              <a:defRPr sz="2002"/>
            </a:lvl8pPr>
            <a:lvl9pPr>
              <a:defRPr sz="2002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787" y="1544641"/>
            <a:ext cx="2952136" cy="286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1"/>
            </a:lvl1pPr>
            <a:lvl2pPr marL="457611" indent="0">
              <a:buNone/>
              <a:defRPr sz="1401"/>
            </a:lvl2pPr>
            <a:lvl3pPr marL="915223" indent="0">
              <a:buNone/>
              <a:defRPr sz="1201"/>
            </a:lvl3pPr>
            <a:lvl4pPr marL="1372834" indent="0">
              <a:buNone/>
              <a:defRPr sz="1001"/>
            </a:lvl4pPr>
            <a:lvl5pPr marL="1830446" indent="0">
              <a:buNone/>
              <a:defRPr sz="1001"/>
            </a:lvl5pPr>
            <a:lvl6pPr marL="2288057" indent="0">
              <a:buNone/>
              <a:defRPr sz="1001"/>
            </a:lvl6pPr>
            <a:lvl7pPr marL="2745669" indent="0">
              <a:buNone/>
              <a:defRPr sz="1001"/>
            </a:lvl7pPr>
            <a:lvl8pPr marL="3203280" indent="0">
              <a:buNone/>
              <a:defRPr sz="1001"/>
            </a:lvl8pPr>
            <a:lvl9pPr marL="3660892" indent="0">
              <a:buNone/>
              <a:defRPr sz="100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97724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342902"/>
            <a:ext cx="2952136" cy="1201738"/>
          </a:xfrm>
          <a:prstGeom prst="rect">
            <a:avLst/>
          </a:prstGeom>
        </p:spPr>
        <p:txBody>
          <a:bodyPr anchor="b"/>
          <a:lstStyle>
            <a:lvl1pPr>
              <a:defRPr sz="3203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91163" y="741364"/>
            <a:ext cx="4633169" cy="3659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3"/>
            </a:lvl1pPr>
            <a:lvl2pPr marL="457611" indent="0">
              <a:buNone/>
              <a:defRPr sz="2803"/>
            </a:lvl2pPr>
            <a:lvl3pPr marL="915223" indent="0">
              <a:buNone/>
              <a:defRPr sz="2402"/>
            </a:lvl3pPr>
            <a:lvl4pPr marL="1372834" indent="0">
              <a:buNone/>
              <a:defRPr sz="2002"/>
            </a:lvl4pPr>
            <a:lvl5pPr marL="1830446" indent="0">
              <a:buNone/>
              <a:defRPr sz="2002"/>
            </a:lvl5pPr>
            <a:lvl6pPr marL="2288057" indent="0">
              <a:buNone/>
              <a:defRPr sz="2002"/>
            </a:lvl6pPr>
            <a:lvl7pPr marL="2745669" indent="0">
              <a:buNone/>
              <a:defRPr sz="2002"/>
            </a:lvl7pPr>
            <a:lvl8pPr marL="3203280" indent="0">
              <a:buNone/>
              <a:defRPr sz="2002"/>
            </a:lvl8pPr>
            <a:lvl9pPr marL="3660892" indent="0">
              <a:buNone/>
              <a:defRPr sz="2002"/>
            </a:lvl9pPr>
          </a:lstStyle>
          <a:p>
            <a:endParaRPr lang="es-PE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787" y="1544641"/>
            <a:ext cx="2952136" cy="286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1"/>
            </a:lvl1pPr>
            <a:lvl2pPr marL="457611" indent="0">
              <a:buNone/>
              <a:defRPr sz="1401"/>
            </a:lvl2pPr>
            <a:lvl3pPr marL="915223" indent="0">
              <a:buNone/>
              <a:defRPr sz="1201"/>
            </a:lvl3pPr>
            <a:lvl4pPr marL="1372834" indent="0">
              <a:buNone/>
              <a:defRPr sz="1001"/>
            </a:lvl4pPr>
            <a:lvl5pPr marL="1830446" indent="0">
              <a:buNone/>
              <a:defRPr sz="1001"/>
            </a:lvl5pPr>
            <a:lvl6pPr marL="2288057" indent="0">
              <a:buNone/>
              <a:defRPr sz="1001"/>
            </a:lvl6pPr>
            <a:lvl7pPr marL="2745669" indent="0">
              <a:buNone/>
              <a:defRPr sz="1001"/>
            </a:lvl7pPr>
            <a:lvl8pPr marL="3203280" indent="0">
              <a:buNone/>
              <a:defRPr sz="1001"/>
            </a:lvl8pPr>
            <a:lvl9pPr marL="3660892" indent="0">
              <a:buNone/>
              <a:defRPr sz="100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46107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9198" y="1370015"/>
            <a:ext cx="7893547" cy="3267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5216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9198" y="1370015"/>
            <a:ext cx="789354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56582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9358" y="274640"/>
            <a:ext cx="1973387" cy="4362450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9198" y="274640"/>
            <a:ext cx="5767628" cy="43624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7017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2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7"/>
            <a:ext cx="521308" cy="274097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4343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1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6"/>
            <a:ext cx="521308" cy="274097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1759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>
            <a:off x="0" y="1"/>
            <a:ext cx="9150202" cy="57912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51" r="9566" b="-55"/>
          <a:stretch/>
        </p:blipFill>
        <p:spPr>
          <a:xfrm>
            <a:off x="0" y="4782505"/>
            <a:ext cx="9151938" cy="365760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5046" y="4874169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A10AC81-0BCF-4A88-91DD-6D952CB3253A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715190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1384570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0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5"/>
            <a:ext cx="521308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927876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eño 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96" y="41671"/>
            <a:ext cx="7893547" cy="5134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2" b="1">
                <a:solidFill>
                  <a:srgbClr val="C00000"/>
                </a:solidFill>
                <a:latin typeface="Calibri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629196" y="580620"/>
            <a:ext cx="7893547" cy="0"/>
          </a:xfrm>
          <a:prstGeom prst="line">
            <a:avLst/>
          </a:prstGeom>
          <a:ln w="127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>
            <a:off x="0" y="0"/>
            <a:ext cx="395879" cy="57405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351" dirty="0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0" y="574059"/>
            <a:ext cx="395879" cy="1932288"/>
          </a:xfrm>
          <a:prstGeom prst="rect">
            <a:avLst/>
          </a:prstGeom>
          <a:solidFill>
            <a:srgbClr val="CC0000"/>
          </a:solidFill>
          <a:ln>
            <a:noFill/>
          </a:ln>
          <a:effectLst>
            <a:innerShdw blurRad="1143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351" dirty="0">
              <a:solidFill>
                <a:prstClr val="white"/>
              </a:solidFill>
            </a:endParaRPr>
          </a:p>
        </p:txBody>
      </p:sp>
      <p:sp>
        <p:nvSpPr>
          <p:cNvPr id="7" name="9 Marcador de número de diapositiva"/>
          <p:cNvSpPr txBox="1">
            <a:spLocks noGrp="1"/>
          </p:cNvSpPr>
          <p:nvPr/>
        </p:nvSpPr>
        <p:spPr bwMode="auto">
          <a:xfrm>
            <a:off x="6792470" y="4880140"/>
            <a:ext cx="2135452" cy="268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C9B1E53-D5FE-45F7-BF89-CCC6C51E7B0E}" type="slidenum">
              <a:rPr lang="es-ES" sz="901">
                <a:solidFill>
                  <a:srgbClr val="C00000"/>
                </a:solidFill>
              </a:rPr>
              <a:pPr algn="r"/>
              <a:t>‹Nº›</a:t>
            </a:fld>
            <a:endParaRPr lang="es-ES" sz="90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1086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0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5"/>
            <a:ext cx="521308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 userDrawn="1"/>
        </p:nvSpPr>
        <p:spPr>
          <a:xfrm>
            <a:off x="8319407" y="4425044"/>
            <a:ext cx="832531" cy="3200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125757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o not remove" hidden="1">
            <a:extLst>
              <a:ext uri="{FF2B5EF4-FFF2-40B4-BE49-F238E27FC236}">
                <a16:creationId xmlns:a16="http://schemas.microsoft.com/office/drawing/2014/main" id="{16BF9607-7E0E-4ED0-B8C8-234DEE765FAD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700" cy="12700"/>
          </a:xfrm>
          <a:prstGeom prst="octagon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" name="Rectángulo 1"/>
          <p:cNvSpPr/>
          <p:nvPr userDrawn="1"/>
        </p:nvSpPr>
        <p:spPr>
          <a:xfrm>
            <a:off x="0" y="4825617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ángulo 3"/>
          <p:cNvSpPr/>
          <p:nvPr userDrawn="1"/>
        </p:nvSpPr>
        <p:spPr>
          <a:xfrm>
            <a:off x="0" y="0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51937" cy="5148263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33766" y="4850331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05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A10AC81-0BCF-4A88-91DD-6D952CB3253A}" type="slidenum">
              <a:rPr lang="es-ES" smtClean="0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ES" dirty="0">
              <a:solidFill>
                <a:prstClr val="white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>
            <a:off x="0" y="1"/>
            <a:ext cx="9150202" cy="322645"/>
          </a:xfrm>
          <a:prstGeom prst="rect">
            <a:avLst/>
          </a:prstGeom>
        </p:spPr>
      </p:pic>
      <p:cxnSp>
        <p:nvCxnSpPr>
          <p:cNvPr id="8" name="Conector recto 18"/>
          <p:cNvCxnSpPr/>
          <p:nvPr userDrawn="1"/>
        </p:nvCxnSpPr>
        <p:spPr>
          <a:xfrm>
            <a:off x="-6831" y="686460"/>
            <a:ext cx="9162000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179846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>
          <a:xfrm>
            <a:off x="0" y="4825617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ángulo 3"/>
          <p:cNvSpPr/>
          <p:nvPr userDrawn="1"/>
        </p:nvSpPr>
        <p:spPr>
          <a:xfrm>
            <a:off x="0" y="0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51937" cy="5148263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33766" y="4850331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05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A10AC81-0BCF-4A88-91DD-6D952CB3253A}" type="slidenum">
              <a:rPr lang="es-ES" smtClean="0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ES" dirty="0">
              <a:solidFill>
                <a:prstClr val="white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>
            <a:off x="0" y="1"/>
            <a:ext cx="9150202" cy="322645"/>
          </a:xfrm>
          <a:prstGeom prst="rect">
            <a:avLst/>
          </a:prstGeom>
        </p:spPr>
      </p:pic>
      <p:cxnSp>
        <p:nvCxnSpPr>
          <p:cNvPr id="8" name="Conector recto 18"/>
          <p:cNvCxnSpPr/>
          <p:nvPr userDrawn="1"/>
        </p:nvCxnSpPr>
        <p:spPr>
          <a:xfrm>
            <a:off x="-6831" y="686460"/>
            <a:ext cx="9162000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Marcador de texto 11"/>
          <p:cNvSpPr>
            <a:spLocks noGrp="1"/>
          </p:cNvSpPr>
          <p:nvPr>
            <p:ph type="body" sz="quarter" idx="13" hasCustomPrompt="1"/>
          </p:nvPr>
        </p:nvSpPr>
        <p:spPr>
          <a:xfrm>
            <a:off x="8091" y="4841800"/>
            <a:ext cx="8431901" cy="1988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Fuente:</a:t>
            </a:r>
          </a:p>
        </p:txBody>
      </p:sp>
    </p:spTree>
    <p:extLst>
      <p:ext uri="{BB962C8B-B14F-4D97-AF65-F5344CB8AC3E}">
        <p14:creationId xmlns:p14="http://schemas.microsoft.com/office/powerpoint/2010/main" val="31349360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4431" y="1282700"/>
            <a:ext cx="7893547" cy="2141538"/>
          </a:xfrm>
          <a:prstGeom prst="rect">
            <a:avLst/>
          </a:prstGeom>
        </p:spPr>
        <p:txBody>
          <a:bodyPr anchor="b"/>
          <a:lstStyle>
            <a:lvl1pPr>
              <a:defRPr sz="6005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4431" y="3444878"/>
            <a:ext cx="7893547" cy="1127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2">
                <a:solidFill>
                  <a:schemeClr val="tx1">
                    <a:tint val="75000"/>
                  </a:schemeClr>
                </a:solidFill>
              </a:defRPr>
            </a:lvl1pPr>
            <a:lvl2pPr marL="457611" indent="0">
              <a:buNone/>
              <a:defRPr sz="2002">
                <a:solidFill>
                  <a:schemeClr val="tx1">
                    <a:tint val="75000"/>
                  </a:schemeClr>
                </a:solidFill>
              </a:defRPr>
            </a:lvl2pPr>
            <a:lvl3pPr marL="915223" indent="0">
              <a:buNone/>
              <a:defRPr sz="1802">
                <a:solidFill>
                  <a:schemeClr val="tx1">
                    <a:tint val="75000"/>
                  </a:schemeClr>
                </a:solidFill>
              </a:defRPr>
            </a:lvl3pPr>
            <a:lvl4pPr marL="1372834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4pPr>
            <a:lvl5pPr marL="1830446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5pPr>
            <a:lvl6pPr marL="2288057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6pPr>
            <a:lvl7pPr marL="2745669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7pPr>
            <a:lvl8pPr marL="3203280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8pPr>
            <a:lvl9pPr marL="3660892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83436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992" y="842967"/>
            <a:ext cx="6863954" cy="1792287"/>
          </a:xfrm>
          <a:prstGeom prst="rect">
            <a:avLst/>
          </a:prstGeom>
        </p:spPr>
        <p:txBody>
          <a:bodyPr anchor="b"/>
          <a:lstStyle>
            <a:lvl1pPr algn="ctr">
              <a:defRPr sz="6005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992" y="2703513"/>
            <a:ext cx="6863954" cy="12430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2"/>
            </a:lvl1pPr>
            <a:lvl2pPr marL="457611" indent="0" algn="ctr">
              <a:buNone/>
              <a:defRPr sz="2002"/>
            </a:lvl2pPr>
            <a:lvl3pPr marL="915223" indent="0" algn="ctr">
              <a:buNone/>
              <a:defRPr sz="1802"/>
            </a:lvl3pPr>
            <a:lvl4pPr marL="1372834" indent="0" algn="ctr">
              <a:buNone/>
              <a:defRPr sz="1601"/>
            </a:lvl4pPr>
            <a:lvl5pPr marL="1830446" indent="0" algn="ctr">
              <a:buNone/>
              <a:defRPr sz="1601"/>
            </a:lvl5pPr>
            <a:lvl6pPr marL="2288057" indent="0" algn="ctr">
              <a:buNone/>
              <a:defRPr sz="1601"/>
            </a:lvl6pPr>
            <a:lvl7pPr marL="2745669" indent="0" algn="ctr">
              <a:buNone/>
              <a:defRPr sz="1601"/>
            </a:lvl7pPr>
            <a:lvl8pPr marL="3203280" indent="0" algn="ctr">
              <a:buNone/>
              <a:defRPr sz="1601"/>
            </a:lvl8pPr>
            <a:lvl9pPr marL="3660892" indent="0" algn="ctr">
              <a:buNone/>
              <a:defRPr sz="1601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1509050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9198" y="1370015"/>
            <a:ext cx="789354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78725157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4431" y="1282700"/>
            <a:ext cx="7893547" cy="2141538"/>
          </a:xfrm>
          <a:prstGeom prst="rect">
            <a:avLst/>
          </a:prstGeom>
        </p:spPr>
        <p:txBody>
          <a:bodyPr anchor="b"/>
          <a:lstStyle>
            <a:lvl1pPr>
              <a:defRPr sz="6005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4431" y="3444878"/>
            <a:ext cx="7893547" cy="1127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2">
                <a:solidFill>
                  <a:schemeClr val="tx1">
                    <a:tint val="75000"/>
                  </a:schemeClr>
                </a:solidFill>
              </a:defRPr>
            </a:lvl1pPr>
            <a:lvl2pPr marL="457611" indent="0">
              <a:buNone/>
              <a:defRPr sz="2002">
                <a:solidFill>
                  <a:schemeClr val="tx1">
                    <a:tint val="75000"/>
                  </a:schemeClr>
                </a:solidFill>
              </a:defRPr>
            </a:lvl2pPr>
            <a:lvl3pPr marL="915223" indent="0">
              <a:buNone/>
              <a:defRPr sz="1802">
                <a:solidFill>
                  <a:schemeClr val="tx1">
                    <a:tint val="75000"/>
                  </a:schemeClr>
                </a:solidFill>
              </a:defRPr>
            </a:lvl3pPr>
            <a:lvl4pPr marL="1372834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4pPr>
            <a:lvl5pPr marL="1830446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5pPr>
            <a:lvl6pPr marL="2288057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6pPr>
            <a:lvl7pPr marL="2745669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7pPr>
            <a:lvl8pPr marL="3203280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8pPr>
            <a:lvl9pPr marL="3660892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8058056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9196" y="1370015"/>
            <a:ext cx="387050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52237" y="1370015"/>
            <a:ext cx="387050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96008092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786" y="1262065"/>
            <a:ext cx="3872095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2" b="1"/>
            </a:lvl1pPr>
            <a:lvl2pPr marL="457611" indent="0">
              <a:buNone/>
              <a:defRPr sz="2002" b="1"/>
            </a:lvl2pPr>
            <a:lvl3pPr marL="915223" indent="0">
              <a:buNone/>
              <a:defRPr sz="1802" b="1"/>
            </a:lvl3pPr>
            <a:lvl4pPr marL="1372834" indent="0">
              <a:buNone/>
              <a:defRPr sz="1601" b="1"/>
            </a:lvl4pPr>
            <a:lvl5pPr marL="1830446" indent="0">
              <a:buNone/>
              <a:defRPr sz="1601" b="1"/>
            </a:lvl5pPr>
            <a:lvl6pPr marL="2288057" indent="0">
              <a:buNone/>
              <a:defRPr sz="1601" b="1"/>
            </a:lvl6pPr>
            <a:lvl7pPr marL="2745669" indent="0">
              <a:buNone/>
              <a:defRPr sz="1601" b="1"/>
            </a:lvl7pPr>
            <a:lvl8pPr marL="3203280" indent="0">
              <a:buNone/>
              <a:defRPr sz="1601" b="1"/>
            </a:lvl8pPr>
            <a:lvl9pPr marL="3660892" indent="0">
              <a:buNone/>
              <a:defRPr sz="1601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786" y="1881190"/>
            <a:ext cx="3872095" cy="2765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33169" y="1262065"/>
            <a:ext cx="3891163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2" b="1"/>
            </a:lvl1pPr>
            <a:lvl2pPr marL="457611" indent="0">
              <a:buNone/>
              <a:defRPr sz="2002" b="1"/>
            </a:lvl2pPr>
            <a:lvl3pPr marL="915223" indent="0">
              <a:buNone/>
              <a:defRPr sz="1802" b="1"/>
            </a:lvl3pPr>
            <a:lvl4pPr marL="1372834" indent="0">
              <a:buNone/>
              <a:defRPr sz="1601" b="1"/>
            </a:lvl4pPr>
            <a:lvl5pPr marL="1830446" indent="0">
              <a:buNone/>
              <a:defRPr sz="1601" b="1"/>
            </a:lvl5pPr>
            <a:lvl6pPr marL="2288057" indent="0">
              <a:buNone/>
              <a:defRPr sz="1601" b="1"/>
            </a:lvl6pPr>
            <a:lvl7pPr marL="2745669" indent="0">
              <a:buNone/>
              <a:defRPr sz="1601" b="1"/>
            </a:lvl7pPr>
            <a:lvl8pPr marL="3203280" indent="0">
              <a:buNone/>
              <a:defRPr sz="1601" b="1"/>
            </a:lvl8pPr>
            <a:lvl9pPr marL="3660892" indent="0">
              <a:buNone/>
              <a:defRPr sz="1601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33169" y="1881190"/>
            <a:ext cx="3891163" cy="2765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20533325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90632853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 not remove" hidden="1">
            <a:extLst>
              <a:ext uri="{FF2B5EF4-FFF2-40B4-BE49-F238E27FC236}">
                <a16:creationId xmlns:a16="http://schemas.microsoft.com/office/drawing/2014/main" id="{5CB43EC4-30BE-418E-8C40-E43CFB4F6F14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700" cy="12700"/>
          </a:xfrm>
          <a:prstGeom prst="octagon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t>‹Nº›</a:t>
            </a:fld>
            <a:endParaRPr lang="es-PE"/>
          </a:p>
        </p:txBody>
      </p:sp>
      <p:pic>
        <p:nvPicPr>
          <p:cNvPr id="6" name="Imagen 5" descr="Imagen que contiene pájaro, ave&#10;&#10;Descripción generada automáticamente">
            <a:extLst>
              <a:ext uri="{FF2B5EF4-FFF2-40B4-BE49-F238E27FC236}">
                <a16:creationId xmlns:a16="http://schemas.microsoft.com/office/drawing/2014/main" id="{1B6703BF-C00F-4A46-8FE8-5C3D1FE79A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" t="-135" r="41" b="-135"/>
          <a:stretch/>
        </p:blipFill>
        <p:spPr>
          <a:xfrm>
            <a:off x="469639" y="924213"/>
            <a:ext cx="8209626" cy="40103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noFill/>
            <a:miter lim="800000"/>
          </a:ln>
          <a:effectLst>
            <a:reflection blurRad="12700" stA="28000" endPos="28000" dist="5000" dir="5400000" sy="-100000" algn="bl" rotWithShape="0"/>
          </a:effec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76C8113-857B-444C-8EDC-6957F553AF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08987"/>
            <a:ext cx="9151938" cy="1039126"/>
          </a:xfrm>
          <a:prstGeom prst="rect">
            <a:avLst/>
          </a:prstGeom>
        </p:spPr>
      </p:pic>
      <p:pic>
        <p:nvPicPr>
          <p:cNvPr id="9" name="Imagen 8" descr="Imagen que contiene hombre, viendo, tabla, sostener&#10;&#10;Descripción generada automáticamente">
            <a:extLst>
              <a:ext uri="{FF2B5EF4-FFF2-40B4-BE49-F238E27FC236}">
                <a16:creationId xmlns:a16="http://schemas.microsoft.com/office/drawing/2014/main" id="{FE4980C1-E18F-4BB9-94AA-0DF59C5480C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63" y="457349"/>
            <a:ext cx="3698908" cy="470029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99B188D3-3864-4885-8D5B-ABBB5E613F2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"/>
            <a:ext cx="9151938" cy="83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613068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342902"/>
            <a:ext cx="2952136" cy="1201738"/>
          </a:xfrm>
          <a:prstGeom prst="rect">
            <a:avLst/>
          </a:prstGeom>
        </p:spPr>
        <p:txBody>
          <a:bodyPr anchor="b"/>
          <a:lstStyle>
            <a:lvl1pPr>
              <a:defRPr sz="3203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91163" y="741364"/>
            <a:ext cx="4633169" cy="3659187"/>
          </a:xfrm>
          <a:prstGeom prst="rect">
            <a:avLst/>
          </a:prstGeom>
        </p:spPr>
        <p:txBody>
          <a:bodyPr/>
          <a:lstStyle>
            <a:lvl1pPr>
              <a:defRPr sz="3203"/>
            </a:lvl1pPr>
            <a:lvl2pPr>
              <a:defRPr sz="2803"/>
            </a:lvl2pPr>
            <a:lvl3pPr>
              <a:defRPr sz="2402"/>
            </a:lvl3pPr>
            <a:lvl4pPr>
              <a:defRPr sz="2002"/>
            </a:lvl4pPr>
            <a:lvl5pPr>
              <a:defRPr sz="2002"/>
            </a:lvl5pPr>
            <a:lvl6pPr>
              <a:defRPr sz="2002"/>
            </a:lvl6pPr>
            <a:lvl7pPr>
              <a:defRPr sz="2002"/>
            </a:lvl7pPr>
            <a:lvl8pPr>
              <a:defRPr sz="2002"/>
            </a:lvl8pPr>
            <a:lvl9pPr>
              <a:defRPr sz="2002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787" y="1544641"/>
            <a:ext cx="2952136" cy="286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1"/>
            </a:lvl1pPr>
            <a:lvl2pPr marL="457611" indent="0">
              <a:buNone/>
              <a:defRPr sz="1401"/>
            </a:lvl2pPr>
            <a:lvl3pPr marL="915223" indent="0">
              <a:buNone/>
              <a:defRPr sz="1201"/>
            </a:lvl3pPr>
            <a:lvl4pPr marL="1372834" indent="0">
              <a:buNone/>
              <a:defRPr sz="1001"/>
            </a:lvl4pPr>
            <a:lvl5pPr marL="1830446" indent="0">
              <a:buNone/>
              <a:defRPr sz="1001"/>
            </a:lvl5pPr>
            <a:lvl6pPr marL="2288057" indent="0">
              <a:buNone/>
              <a:defRPr sz="1001"/>
            </a:lvl6pPr>
            <a:lvl7pPr marL="2745669" indent="0">
              <a:buNone/>
              <a:defRPr sz="1001"/>
            </a:lvl7pPr>
            <a:lvl8pPr marL="3203280" indent="0">
              <a:buNone/>
              <a:defRPr sz="1001"/>
            </a:lvl8pPr>
            <a:lvl9pPr marL="3660892" indent="0">
              <a:buNone/>
              <a:defRPr sz="100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17235910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342902"/>
            <a:ext cx="2952136" cy="1201738"/>
          </a:xfrm>
          <a:prstGeom prst="rect">
            <a:avLst/>
          </a:prstGeom>
        </p:spPr>
        <p:txBody>
          <a:bodyPr anchor="b"/>
          <a:lstStyle>
            <a:lvl1pPr>
              <a:defRPr sz="3203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91163" y="741364"/>
            <a:ext cx="4633169" cy="3659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3"/>
            </a:lvl1pPr>
            <a:lvl2pPr marL="457611" indent="0">
              <a:buNone/>
              <a:defRPr sz="2803"/>
            </a:lvl2pPr>
            <a:lvl3pPr marL="915223" indent="0">
              <a:buNone/>
              <a:defRPr sz="2402"/>
            </a:lvl3pPr>
            <a:lvl4pPr marL="1372834" indent="0">
              <a:buNone/>
              <a:defRPr sz="2002"/>
            </a:lvl4pPr>
            <a:lvl5pPr marL="1830446" indent="0">
              <a:buNone/>
              <a:defRPr sz="2002"/>
            </a:lvl5pPr>
            <a:lvl6pPr marL="2288057" indent="0">
              <a:buNone/>
              <a:defRPr sz="2002"/>
            </a:lvl6pPr>
            <a:lvl7pPr marL="2745669" indent="0">
              <a:buNone/>
              <a:defRPr sz="2002"/>
            </a:lvl7pPr>
            <a:lvl8pPr marL="3203280" indent="0">
              <a:buNone/>
              <a:defRPr sz="2002"/>
            </a:lvl8pPr>
            <a:lvl9pPr marL="3660892" indent="0">
              <a:buNone/>
              <a:defRPr sz="2002"/>
            </a:lvl9pPr>
          </a:lstStyle>
          <a:p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787" y="1544641"/>
            <a:ext cx="2952136" cy="286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1"/>
            </a:lvl1pPr>
            <a:lvl2pPr marL="457611" indent="0">
              <a:buNone/>
              <a:defRPr sz="1401"/>
            </a:lvl2pPr>
            <a:lvl3pPr marL="915223" indent="0">
              <a:buNone/>
              <a:defRPr sz="1201"/>
            </a:lvl3pPr>
            <a:lvl4pPr marL="1372834" indent="0">
              <a:buNone/>
              <a:defRPr sz="1001"/>
            </a:lvl4pPr>
            <a:lvl5pPr marL="1830446" indent="0">
              <a:buNone/>
              <a:defRPr sz="1001"/>
            </a:lvl5pPr>
            <a:lvl6pPr marL="2288057" indent="0">
              <a:buNone/>
              <a:defRPr sz="1001"/>
            </a:lvl6pPr>
            <a:lvl7pPr marL="2745669" indent="0">
              <a:buNone/>
              <a:defRPr sz="1001"/>
            </a:lvl7pPr>
            <a:lvl8pPr marL="3203280" indent="0">
              <a:buNone/>
              <a:defRPr sz="1001"/>
            </a:lvl8pPr>
            <a:lvl9pPr marL="3660892" indent="0">
              <a:buNone/>
              <a:defRPr sz="100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592876501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9198" y="1370015"/>
            <a:ext cx="7893547" cy="3267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7676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9196" y="1370015"/>
            <a:ext cx="387050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52237" y="1370015"/>
            <a:ext cx="387050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544944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9358" y="274640"/>
            <a:ext cx="1973387" cy="4362450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9198" y="274640"/>
            <a:ext cx="5767628" cy="43624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80346195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992" y="842552"/>
            <a:ext cx="6863954" cy="1792358"/>
          </a:xfrm>
        </p:spPr>
        <p:txBody>
          <a:bodyPr anchor="b"/>
          <a:lstStyle>
            <a:lvl1pPr algn="ctr">
              <a:defRPr sz="450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992" y="2704030"/>
            <a:ext cx="6863954" cy="1242971"/>
          </a:xfrm>
        </p:spPr>
        <p:txBody>
          <a:bodyPr/>
          <a:lstStyle>
            <a:lvl1pPr marL="0" indent="0" algn="ctr">
              <a:buNone/>
              <a:defRPr sz="1802"/>
            </a:lvl1pPr>
            <a:lvl2pPr marL="343220" indent="0" algn="ctr">
              <a:buNone/>
              <a:defRPr sz="1501"/>
            </a:lvl2pPr>
            <a:lvl3pPr marL="686440" indent="0" algn="ctr">
              <a:buNone/>
              <a:defRPr sz="1351"/>
            </a:lvl3pPr>
            <a:lvl4pPr marL="1029660" indent="0" algn="ctr">
              <a:buNone/>
              <a:defRPr sz="1201"/>
            </a:lvl4pPr>
            <a:lvl5pPr marL="1372880" indent="0" algn="ctr">
              <a:buNone/>
              <a:defRPr sz="1201"/>
            </a:lvl5pPr>
            <a:lvl6pPr marL="1716100" indent="0" algn="ctr">
              <a:buNone/>
              <a:defRPr sz="1201"/>
            </a:lvl6pPr>
            <a:lvl7pPr marL="2059320" indent="0" algn="ctr">
              <a:buNone/>
              <a:defRPr sz="1201"/>
            </a:lvl7pPr>
            <a:lvl8pPr marL="2402540" indent="0" algn="ctr">
              <a:buNone/>
              <a:defRPr sz="1201"/>
            </a:lvl8pPr>
            <a:lvl9pPr marL="2745760" indent="0" algn="ctr">
              <a:buNone/>
              <a:defRPr sz="1201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" y="-1"/>
            <a:ext cx="9151154" cy="514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746885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29" y="1283491"/>
            <a:ext cx="7893547" cy="2141534"/>
          </a:xfrm>
        </p:spPr>
        <p:txBody>
          <a:bodyPr anchor="b"/>
          <a:lstStyle>
            <a:lvl1pPr>
              <a:defRPr sz="450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429" y="3445285"/>
            <a:ext cx="7893547" cy="1126182"/>
          </a:xfrm>
        </p:spPr>
        <p:txBody>
          <a:bodyPr/>
          <a:lstStyle>
            <a:lvl1pPr marL="0" indent="0">
              <a:buNone/>
              <a:defRPr sz="1802">
                <a:solidFill>
                  <a:schemeClr val="tx1">
                    <a:tint val="75000"/>
                  </a:schemeClr>
                </a:solidFill>
              </a:defRPr>
            </a:lvl1pPr>
            <a:lvl2pPr marL="343220" indent="0">
              <a:buNone/>
              <a:defRPr sz="1501">
                <a:solidFill>
                  <a:schemeClr val="tx1">
                    <a:tint val="75000"/>
                  </a:schemeClr>
                </a:solidFill>
              </a:defRPr>
            </a:lvl2pPr>
            <a:lvl3pPr marL="686440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966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4pPr>
            <a:lvl5pPr marL="137288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5pPr>
            <a:lvl6pPr marL="171610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6pPr>
            <a:lvl7pPr marL="205932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7pPr>
            <a:lvl8pPr marL="240254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8pPr>
            <a:lvl9pPr marL="274576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038086" y="4771680"/>
            <a:ext cx="2059186" cy="274097"/>
          </a:xfrm>
          <a:prstGeom prst="rect">
            <a:avLst/>
          </a:prstGeom>
        </p:spPr>
        <p:txBody>
          <a:bodyPr vert="horz" lIns="68704" tIns="34352" rIns="68704" bIns="34352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sz="902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321113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 not remove" hidden="1">
            <a:extLst>
              <a:ext uri="{FF2B5EF4-FFF2-40B4-BE49-F238E27FC236}">
                <a16:creationId xmlns:a16="http://schemas.microsoft.com/office/drawing/2014/main" id="{94AF39FF-BCB9-442D-8D3F-BC392E40C1D4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700" cy="12700"/>
          </a:xfrm>
          <a:prstGeom prst="octagon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" name="Rectángulo 1"/>
          <p:cNvSpPr/>
          <p:nvPr userDrawn="1"/>
        </p:nvSpPr>
        <p:spPr>
          <a:xfrm>
            <a:off x="0" y="4825617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17290" y="4825617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100" baseline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3A10AC81-0BCF-4A88-91DD-6D952CB3253A}" type="slidenum">
              <a:rPr lang="es-ES" smtClean="0">
                <a:solidFill>
                  <a:prstClr val="black"/>
                </a:solidFill>
              </a:rPr>
              <a:pPr/>
              <a:t>‹Nº›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33805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>
          <a:xfrm>
            <a:off x="0" y="4825617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ángulo 3"/>
          <p:cNvSpPr/>
          <p:nvPr userDrawn="1"/>
        </p:nvSpPr>
        <p:spPr>
          <a:xfrm>
            <a:off x="0" y="0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51937" cy="5148263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33766" y="4850331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100" baseline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3A10AC81-0BCF-4A88-91DD-6D952CB3253A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 dirty="0">
              <a:solidFill>
                <a:prstClr val="white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>
            <a:off x="0" y="1"/>
            <a:ext cx="9150202" cy="322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046083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o not remove" hidden="1">
            <a:extLst>
              <a:ext uri="{FF2B5EF4-FFF2-40B4-BE49-F238E27FC236}">
                <a16:creationId xmlns:a16="http://schemas.microsoft.com/office/drawing/2014/main" id="{196C5FCC-E77E-40BA-AD3D-86BA9980617C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700" cy="12700"/>
          </a:xfrm>
          <a:prstGeom prst="octagon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2" name="Rectángulo 1"/>
          <p:cNvSpPr/>
          <p:nvPr userDrawn="1"/>
        </p:nvSpPr>
        <p:spPr>
          <a:xfrm>
            <a:off x="0" y="4825617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ángulo 3"/>
          <p:cNvSpPr/>
          <p:nvPr userDrawn="1"/>
        </p:nvSpPr>
        <p:spPr>
          <a:xfrm>
            <a:off x="0" y="0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51937" cy="5148263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33766" y="4850331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100" baseline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3A10AC81-0BCF-4A88-91DD-6D952CB3253A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 dirty="0">
              <a:solidFill>
                <a:prstClr val="white"/>
              </a:solidFill>
            </a:endParaRPr>
          </a:p>
        </p:txBody>
      </p:sp>
      <p:cxnSp>
        <p:nvCxnSpPr>
          <p:cNvPr id="8" name="Conector recto 18"/>
          <p:cNvCxnSpPr/>
          <p:nvPr userDrawn="1"/>
        </p:nvCxnSpPr>
        <p:spPr>
          <a:xfrm flipV="1">
            <a:off x="-16047" y="685800"/>
            <a:ext cx="9167985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5717753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>
            <a:off x="0" y="1"/>
            <a:ext cx="9150202" cy="57912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51" r="9566" b="-55"/>
          <a:stretch/>
        </p:blipFill>
        <p:spPr>
          <a:xfrm>
            <a:off x="0" y="4782505"/>
            <a:ext cx="9151938" cy="365760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5046" y="4874169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A10AC81-0BCF-4A88-91DD-6D952CB3253A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974855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9456802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D2439-50B3-4582-87C7-FD895799C63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73473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8 Imagen" descr="Encabezad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807" y="162075"/>
            <a:ext cx="8071501" cy="519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10 Conector recto"/>
          <p:cNvCxnSpPr/>
          <p:nvPr/>
        </p:nvCxnSpPr>
        <p:spPr>
          <a:xfrm>
            <a:off x="395632" y="5006448"/>
            <a:ext cx="8360677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668" y="1201262"/>
            <a:ext cx="2100398" cy="778253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8" name="3 Marcador de contenido"/>
          <p:cNvSpPr>
            <a:spLocks noGrp="1"/>
          </p:cNvSpPr>
          <p:nvPr>
            <p:ph sz="half" idx="2"/>
          </p:nvPr>
        </p:nvSpPr>
        <p:spPr>
          <a:xfrm>
            <a:off x="2630065" y="898396"/>
            <a:ext cx="6053923" cy="229713"/>
          </a:xfrm>
          <a:solidFill>
            <a:srgbClr val="EAEAEA"/>
          </a:solidFill>
        </p:spPr>
        <p:txBody>
          <a:bodyPr rtlCol="0" anchor="ctr">
            <a:normAutofit/>
          </a:bodyPr>
          <a:lstStyle>
            <a:lvl1pPr algn="ctr">
              <a:buNone/>
              <a:defRPr kumimoji="0" lang="es-PE" sz="976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defRPr>
            </a:lvl1pPr>
            <a:lvl2pPr>
              <a:defRPr sz="1802"/>
            </a:lvl2pPr>
            <a:lvl3pPr>
              <a:defRPr sz="1501"/>
            </a:lvl3pPr>
            <a:lvl4pPr>
              <a:defRPr sz="1351"/>
            </a:lvl4pPr>
            <a:lvl5pPr>
              <a:defRPr sz="1351"/>
            </a:lvl5pPr>
            <a:lvl6pPr>
              <a:defRPr sz="1351"/>
            </a:lvl6pPr>
            <a:lvl7pPr>
              <a:defRPr sz="1351"/>
            </a:lvl7pPr>
            <a:lvl8pPr>
              <a:defRPr sz="1351"/>
            </a:lvl8pPr>
            <a:lvl9pPr>
              <a:defRPr sz="1351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24131" y="4732351"/>
            <a:ext cx="5116188" cy="274097"/>
          </a:xfrm>
        </p:spPr>
        <p:txBody>
          <a:bodyPr/>
          <a:lstStyle>
            <a:lvl1pPr marL="0" indent="0">
              <a:defRPr sz="60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D5345DD-B7C0-439D-AB77-7AA7EE431CAE}" type="slidenum">
              <a:rPr lang="es-P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68112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786" y="1262065"/>
            <a:ext cx="3872095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2" b="1"/>
            </a:lvl1pPr>
            <a:lvl2pPr marL="457611" indent="0">
              <a:buNone/>
              <a:defRPr sz="2002" b="1"/>
            </a:lvl2pPr>
            <a:lvl3pPr marL="915223" indent="0">
              <a:buNone/>
              <a:defRPr sz="1802" b="1"/>
            </a:lvl3pPr>
            <a:lvl4pPr marL="1372834" indent="0">
              <a:buNone/>
              <a:defRPr sz="1601" b="1"/>
            </a:lvl4pPr>
            <a:lvl5pPr marL="1830446" indent="0">
              <a:buNone/>
              <a:defRPr sz="1601" b="1"/>
            </a:lvl5pPr>
            <a:lvl6pPr marL="2288057" indent="0">
              <a:buNone/>
              <a:defRPr sz="1601" b="1"/>
            </a:lvl6pPr>
            <a:lvl7pPr marL="2745669" indent="0">
              <a:buNone/>
              <a:defRPr sz="1601" b="1"/>
            </a:lvl7pPr>
            <a:lvl8pPr marL="3203280" indent="0">
              <a:buNone/>
              <a:defRPr sz="1601" b="1"/>
            </a:lvl8pPr>
            <a:lvl9pPr marL="3660892" indent="0">
              <a:buNone/>
              <a:defRPr sz="1601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786" y="1881190"/>
            <a:ext cx="3872095" cy="2765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33169" y="1262065"/>
            <a:ext cx="3891163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2" b="1"/>
            </a:lvl1pPr>
            <a:lvl2pPr marL="457611" indent="0">
              <a:buNone/>
              <a:defRPr sz="2002" b="1"/>
            </a:lvl2pPr>
            <a:lvl3pPr marL="915223" indent="0">
              <a:buNone/>
              <a:defRPr sz="1802" b="1"/>
            </a:lvl3pPr>
            <a:lvl4pPr marL="1372834" indent="0">
              <a:buNone/>
              <a:defRPr sz="1601" b="1"/>
            </a:lvl4pPr>
            <a:lvl5pPr marL="1830446" indent="0">
              <a:buNone/>
              <a:defRPr sz="1601" b="1"/>
            </a:lvl5pPr>
            <a:lvl6pPr marL="2288057" indent="0">
              <a:buNone/>
              <a:defRPr sz="1601" b="1"/>
            </a:lvl6pPr>
            <a:lvl7pPr marL="2745669" indent="0">
              <a:buNone/>
              <a:defRPr sz="1601" b="1"/>
            </a:lvl7pPr>
            <a:lvl8pPr marL="3203280" indent="0">
              <a:buNone/>
              <a:defRPr sz="1601" b="1"/>
            </a:lvl8pPr>
            <a:lvl9pPr marL="3660892" indent="0">
              <a:buNone/>
              <a:defRPr sz="1601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33169" y="1881190"/>
            <a:ext cx="3891163" cy="2765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866845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eño 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96" y="41671"/>
            <a:ext cx="7893547" cy="5134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2" b="1">
                <a:solidFill>
                  <a:srgbClr val="C00000"/>
                </a:solidFill>
                <a:latin typeface="Calibri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629196" y="580620"/>
            <a:ext cx="7893547" cy="0"/>
          </a:xfrm>
          <a:prstGeom prst="line">
            <a:avLst/>
          </a:prstGeom>
          <a:ln w="127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>
            <a:off x="0" y="0"/>
            <a:ext cx="395879" cy="57405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351" dirty="0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0" y="574059"/>
            <a:ext cx="395879" cy="1932288"/>
          </a:xfrm>
          <a:prstGeom prst="rect">
            <a:avLst/>
          </a:prstGeom>
          <a:solidFill>
            <a:srgbClr val="CC0000"/>
          </a:solidFill>
          <a:ln>
            <a:noFill/>
          </a:ln>
          <a:effectLst>
            <a:innerShdw blurRad="1143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351" dirty="0">
              <a:solidFill>
                <a:prstClr val="white"/>
              </a:solidFill>
            </a:endParaRPr>
          </a:p>
        </p:txBody>
      </p:sp>
      <p:sp>
        <p:nvSpPr>
          <p:cNvPr id="7" name="9 Marcador de número de diapositiva"/>
          <p:cNvSpPr txBox="1">
            <a:spLocks noGrp="1"/>
          </p:cNvSpPr>
          <p:nvPr/>
        </p:nvSpPr>
        <p:spPr bwMode="auto">
          <a:xfrm>
            <a:off x="6792470" y="4880140"/>
            <a:ext cx="2135452" cy="268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C9B1E53-D5FE-45F7-BF89-CCC6C51E7B0E}" type="slidenum">
              <a:rPr lang="es-ES" sz="901">
                <a:solidFill>
                  <a:srgbClr val="C00000"/>
                </a:solidFill>
              </a:rPr>
              <a:pPr algn="r"/>
              <a:t>‹Nº›</a:t>
            </a:fld>
            <a:endParaRPr lang="es-ES" sz="90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527551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0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5"/>
            <a:ext cx="521308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b="0" smtClean="0">
                <a:solidFill>
                  <a:schemeClr val="bg1"/>
                </a:solidFill>
              </a:rPr>
              <a:pPr/>
              <a:t>‹Nº›</a:t>
            </a:fld>
            <a:endParaRPr lang="es-ES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743198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5590862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0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5"/>
            <a:ext cx="521308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314704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>
          <a:xfrm>
            <a:off x="0" y="4825617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ángulo 3"/>
          <p:cNvSpPr/>
          <p:nvPr userDrawn="1"/>
        </p:nvSpPr>
        <p:spPr>
          <a:xfrm>
            <a:off x="0" y="0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51937" cy="5148263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33766" y="4850331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05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A10AC81-0BCF-4A88-91DD-6D952CB3253A}" type="slidenum">
              <a:rPr lang="es-ES" smtClean="0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ES" dirty="0">
              <a:solidFill>
                <a:prstClr val="white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>
            <a:off x="0" y="1"/>
            <a:ext cx="9150202" cy="322645"/>
          </a:xfrm>
          <a:prstGeom prst="rect">
            <a:avLst/>
          </a:prstGeom>
        </p:spPr>
      </p:pic>
      <p:cxnSp>
        <p:nvCxnSpPr>
          <p:cNvPr id="8" name="Conector recto 18"/>
          <p:cNvCxnSpPr/>
          <p:nvPr userDrawn="1"/>
        </p:nvCxnSpPr>
        <p:spPr>
          <a:xfrm>
            <a:off x="-6831" y="686460"/>
            <a:ext cx="9162000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Marcador de texto 11"/>
          <p:cNvSpPr>
            <a:spLocks noGrp="1"/>
          </p:cNvSpPr>
          <p:nvPr>
            <p:ph type="body" sz="quarter" idx="13" hasCustomPrompt="1"/>
          </p:nvPr>
        </p:nvSpPr>
        <p:spPr>
          <a:xfrm>
            <a:off x="8091" y="4841800"/>
            <a:ext cx="8431901" cy="1988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Fuente:</a:t>
            </a:r>
          </a:p>
        </p:txBody>
      </p:sp>
    </p:spTree>
    <p:extLst>
      <p:ext uri="{BB962C8B-B14F-4D97-AF65-F5344CB8AC3E}">
        <p14:creationId xmlns:p14="http://schemas.microsoft.com/office/powerpoint/2010/main" val="767229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0617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 not remove" hidden="1">
            <a:extLst>
              <a:ext uri="{FF2B5EF4-FFF2-40B4-BE49-F238E27FC236}">
                <a16:creationId xmlns:a16="http://schemas.microsoft.com/office/drawing/2014/main" id="{56E6809F-D28F-4AFB-8F54-1DB1E43EE230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700" cy="12700"/>
          </a:xfrm>
          <a:prstGeom prst="octagon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7035056" y="4835525"/>
            <a:ext cx="2059186" cy="2730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CE17C58-D15D-432C-8390-60963580997B}" type="slidenum">
              <a:rPr lang="es-PE" smtClean="0">
                <a:solidFill>
                  <a:prstClr val="black"/>
                </a:solidFill>
              </a:rPr>
              <a:pPr/>
              <a:t>‹Nº›</a:t>
            </a:fld>
            <a:endParaRPr lang="es-P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4708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342902"/>
            <a:ext cx="2952136" cy="1201738"/>
          </a:xfrm>
          <a:prstGeom prst="rect">
            <a:avLst/>
          </a:prstGeom>
        </p:spPr>
        <p:txBody>
          <a:bodyPr anchor="b"/>
          <a:lstStyle>
            <a:lvl1pPr>
              <a:defRPr sz="3203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91163" y="741364"/>
            <a:ext cx="4633169" cy="3659187"/>
          </a:xfrm>
          <a:prstGeom prst="rect">
            <a:avLst/>
          </a:prstGeom>
        </p:spPr>
        <p:txBody>
          <a:bodyPr/>
          <a:lstStyle>
            <a:lvl1pPr>
              <a:defRPr sz="3203"/>
            </a:lvl1pPr>
            <a:lvl2pPr>
              <a:defRPr sz="2803"/>
            </a:lvl2pPr>
            <a:lvl3pPr>
              <a:defRPr sz="2402"/>
            </a:lvl3pPr>
            <a:lvl4pPr>
              <a:defRPr sz="2002"/>
            </a:lvl4pPr>
            <a:lvl5pPr>
              <a:defRPr sz="2002"/>
            </a:lvl5pPr>
            <a:lvl6pPr>
              <a:defRPr sz="2002"/>
            </a:lvl6pPr>
            <a:lvl7pPr>
              <a:defRPr sz="2002"/>
            </a:lvl7pPr>
            <a:lvl8pPr>
              <a:defRPr sz="2002"/>
            </a:lvl8pPr>
            <a:lvl9pPr>
              <a:defRPr sz="2002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787" y="1544641"/>
            <a:ext cx="2952136" cy="286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1"/>
            </a:lvl1pPr>
            <a:lvl2pPr marL="457611" indent="0">
              <a:buNone/>
              <a:defRPr sz="1401"/>
            </a:lvl2pPr>
            <a:lvl3pPr marL="915223" indent="0">
              <a:buNone/>
              <a:defRPr sz="1201"/>
            </a:lvl3pPr>
            <a:lvl4pPr marL="1372834" indent="0">
              <a:buNone/>
              <a:defRPr sz="1001"/>
            </a:lvl4pPr>
            <a:lvl5pPr marL="1830446" indent="0">
              <a:buNone/>
              <a:defRPr sz="1001"/>
            </a:lvl5pPr>
            <a:lvl6pPr marL="2288057" indent="0">
              <a:buNone/>
              <a:defRPr sz="1001"/>
            </a:lvl6pPr>
            <a:lvl7pPr marL="2745669" indent="0">
              <a:buNone/>
              <a:defRPr sz="1001"/>
            </a:lvl7pPr>
            <a:lvl8pPr marL="3203280" indent="0">
              <a:buNone/>
              <a:defRPr sz="1001"/>
            </a:lvl8pPr>
            <a:lvl9pPr marL="3660892" indent="0">
              <a:buNone/>
              <a:defRPr sz="100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226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9198" y="1370015"/>
            <a:ext cx="789354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4083115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342902"/>
            <a:ext cx="2952136" cy="1201738"/>
          </a:xfrm>
          <a:prstGeom prst="rect">
            <a:avLst/>
          </a:prstGeom>
        </p:spPr>
        <p:txBody>
          <a:bodyPr anchor="b"/>
          <a:lstStyle>
            <a:lvl1pPr>
              <a:defRPr sz="3203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91163" y="741364"/>
            <a:ext cx="4633169" cy="3659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3"/>
            </a:lvl1pPr>
            <a:lvl2pPr marL="457611" indent="0">
              <a:buNone/>
              <a:defRPr sz="2803"/>
            </a:lvl2pPr>
            <a:lvl3pPr marL="915223" indent="0">
              <a:buNone/>
              <a:defRPr sz="2402"/>
            </a:lvl3pPr>
            <a:lvl4pPr marL="1372834" indent="0">
              <a:buNone/>
              <a:defRPr sz="2002"/>
            </a:lvl4pPr>
            <a:lvl5pPr marL="1830446" indent="0">
              <a:buNone/>
              <a:defRPr sz="2002"/>
            </a:lvl5pPr>
            <a:lvl6pPr marL="2288057" indent="0">
              <a:buNone/>
              <a:defRPr sz="2002"/>
            </a:lvl6pPr>
            <a:lvl7pPr marL="2745669" indent="0">
              <a:buNone/>
              <a:defRPr sz="2002"/>
            </a:lvl7pPr>
            <a:lvl8pPr marL="3203280" indent="0">
              <a:buNone/>
              <a:defRPr sz="2002"/>
            </a:lvl8pPr>
            <a:lvl9pPr marL="3660892" indent="0">
              <a:buNone/>
              <a:defRPr sz="2002"/>
            </a:lvl9pPr>
          </a:lstStyle>
          <a:p>
            <a:endParaRPr lang="es-PE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787" y="1544641"/>
            <a:ext cx="2952136" cy="286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1"/>
            </a:lvl1pPr>
            <a:lvl2pPr marL="457611" indent="0">
              <a:buNone/>
              <a:defRPr sz="1401"/>
            </a:lvl2pPr>
            <a:lvl3pPr marL="915223" indent="0">
              <a:buNone/>
              <a:defRPr sz="1201"/>
            </a:lvl3pPr>
            <a:lvl4pPr marL="1372834" indent="0">
              <a:buNone/>
              <a:defRPr sz="1001"/>
            </a:lvl4pPr>
            <a:lvl5pPr marL="1830446" indent="0">
              <a:buNone/>
              <a:defRPr sz="1001"/>
            </a:lvl5pPr>
            <a:lvl6pPr marL="2288057" indent="0">
              <a:buNone/>
              <a:defRPr sz="1001"/>
            </a:lvl6pPr>
            <a:lvl7pPr marL="2745669" indent="0">
              <a:buNone/>
              <a:defRPr sz="1001"/>
            </a:lvl7pPr>
            <a:lvl8pPr marL="3203280" indent="0">
              <a:buNone/>
              <a:defRPr sz="1001"/>
            </a:lvl8pPr>
            <a:lvl9pPr marL="3660892" indent="0">
              <a:buNone/>
              <a:defRPr sz="100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5779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9198" y="1370015"/>
            <a:ext cx="7893547" cy="3267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1089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9358" y="274640"/>
            <a:ext cx="1973387" cy="4362450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9198" y="274640"/>
            <a:ext cx="5767628" cy="43624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6320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2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7"/>
            <a:ext cx="521308" cy="274097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084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1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6"/>
            <a:ext cx="521308" cy="274097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3900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>
            <a:off x="0" y="1"/>
            <a:ext cx="9150202" cy="57912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51" r="9566" b="-55"/>
          <a:stretch/>
        </p:blipFill>
        <p:spPr>
          <a:xfrm>
            <a:off x="0" y="4782505"/>
            <a:ext cx="9151938" cy="365760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5046" y="4874169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A10AC81-0BCF-4A88-91DD-6D952CB3253A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7075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13626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0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5"/>
            <a:ext cx="521308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2025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eño 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96" y="41671"/>
            <a:ext cx="7893547" cy="5134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2" b="1">
                <a:solidFill>
                  <a:srgbClr val="C00000"/>
                </a:solidFill>
                <a:latin typeface="Calibri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629196" y="580620"/>
            <a:ext cx="7893547" cy="0"/>
          </a:xfrm>
          <a:prstGeom prst="line">
            <a:avLst/>
          </a:prstGeom>
          <a:ln w="127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>
            <a:off x="0" y="0"/>
            <a:ext cx="395879" cy="57405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351" dirty="0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0" y="574059"/>
            <a:ext cx="395879" cy="1932288"/>
          </a:xfrm>
          <a:prstGeom prst="rect">
            <a:avLst/>
          </a:prstGeom>
          <a:solidFill>
            <a:srgbClr val="CC0000"/>
          </a:solidFill>
          <a:ln>
            <a:noFill/>
          </a:ln>
          <a:effectLst>
            <a:innerShdw blurRad="1143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351" dirty="0">
              <a:solidFill>
                <a:prstClr val="white"/>
              </a:solidFill>
            </a:endParaRPr>
          </a:p>
        </p:txBody>
      </p:sp>
      <p:sp>
        <p:nvSpPr>
          <p:cNvPr id="7" name="9 Marcador de número de diapositiva"/>
          <p:cNvSpPr txBox="1">
            <a:spLocks noGrp="1"/>
          </p:cNvSpPr>
          <p:nvPr/>
        </p:nvSpPr>
        <p:spPr bwMode="auto">
          <a:xfrm>
            <a:off x="6792470" y="4880140"/>
            <a:ext cx="2135452" cy="268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C9B1E53-D5FE-45F7-BF89-CCC6C51E7B0E}" type="slidenum">
              <a:rPr lang="es-ES" sz="901">
                <a:solidFill>
                  <a:srgbClr val="C00000"/>
                </a:solidFill>
              </a:rPr>
              <a:pPr algn="r"/>
              <a:t>‹Nº›</a:t>
            </a:fld>
            <a:endParaRPr lang="es-ES" sz="90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4965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0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5"/>
            <a:ext cx="521308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 userDrawn="1"/>
        </p:nvSpPr>
        <p:spPr>
          <a:xfrm>
            <a:off x="8319407" y="4425044"/>
            <a:ext cx="832531" cy="3200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756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4431" y="1282700"/>
            <a:ext cx="7893547" cy="2141538"/>
          </a:xfrm>
          <a:prstGeom prst="rect">
            <a:avLst/>
          </a:prstGeom>
        </p:spPr>
        <p:txBody>
          <a:bodyPr anchor="b"/>
          <a:lstStyle>
            <a:lvl1pPr>
              <a:defRPr sz="6005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4431" y="3444878"/>
            <a:ext cx="7893547" cy="1127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2">
                <a:solidFill>
                  <a:schemeClr val="tx1">
                    <a:tint val="75000"/>
                  </a:schemeClr>
                </a:solidFill>
              </a:defRPr>
            </a:lvl1pPr>
            <a:lvl2pPr marL="457611" indent="0">
              <a:buNone/>
              <a:defRPr sz="2002">
                <a:solidFill>
                  <a:schemeClr val="tx1">
                    <a:tint val="75000"/>
                  </a:schemeClr>
                </a:solidFill>
              </a:defRPr>
            </a:lvl2pPr>
            <a:lvl3pPr marL="915223" indent="0">
              <a:buNone/>
              <a:defRPr sz="1802">
                <a:solidFill>
                  <a:schemeClr val="tx1">
                    <a:tint val="75000"/>
                  </a:schemeClr>
                </a:solidFill>
              </a:defRPr>
            </a:lvl3pPr>
            <a:lvl4pPr marL="1372834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4pPr>
            <a:lvl5pPr marL="1830446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5pPr>
            <a:lvl6pPr marL="2288057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6pPr>
            <a:lvl7pPr marL="2745669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7pPr>
            <a:lvl8pPr marL="3203280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8pPr>
            <a:lvl9pPr marL="3660892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1931200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992" y="842967"/>
            <a:ext cx="6863954" cy="1792287"/>
          </a:xfrm>
          <a:prstGeom prst="rect">
            <a:avLst/>
          </a:prstGeom>
        </p:spPr>
        <p:txBody>
          <a:bodyPr anchor="b"/>
          <a:lstStyle>
            <a:lvl1pPr algn="ctr">
              <a:defRPr sz="6005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992" y="2703513"/>
            <a:ext cx="6863954" cy="12430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2"/>
            </a:lvl1pPr>
            <a:lvl2pPr marL="457611" indent="0" algn="ctr">
              <a:buNone/>
              <a:defRPr sz="2002"/>
            </a:lvl2pPr>
            <a:lvl3pPr marL="915223" indent="0" algn="ctr">
              <a:buNone/>
              <a:defRPr sz="1802"/>
            </a:lvl3pPr>
            <a:lvl4pPr marL="1372834" indent="0" algn="ctr">
              <a:buNone/>
              <a:defRPr sz="1601"/>
            </a:lvl4pPr>
            <a:lvl5pPr marL="1830446" indent="0" algn="ctr">
              <a:buNone/>
              <a:defRPr sz="1601"/>
            </a:lvl5pPr>
            <a:lvl6pPr marL="2288057" indent="0" algn="ctr">
              <a:buNone/>
              <a:defRPr sz="1601"/>
            </a:lvl6pPr>
            <a:lvl7pPr marL="2745669" indent="0" algn="ctr">
              <a:buNone/>
              <a:defRPr sz="1601"/>
            </a:lvl7pPr>
            <a:lvl8pPr marL="3203280" indent="0" algn="ctr">
              <a:buNone/>
              <a:defRPr sz="1601"/>
            </a:lvl8pPr>
            <a:lvl9pPr marL="3660892" indent="0" algn="ctr">
              <a:buNone/>
              <a:defRPr sz="1601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7858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9198" y="1370015"/>
            <a:ext cx="789354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3728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4431" y="1282700"/>
            <a:ext cx="7893547" cy="2141538"/>
          </a:xfrm>
          <a:prstGeom prst="rect">
            <a:avLst/>
          </a:prstGeom>
        </p:spPr>
        <p:txBody>
          <a:bodyPr anchor="b"/>
          <a:lstStyle>
            <a:lvl1pPr>
              <a:defRPr sz="6005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4431" y="3444878"/>
            <a:ext cx="7893547" cy="1127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2">
                <a:solidFill>
                  <a:schemeClr val="tx1">
                    <a:tint val="75000"/>
                  </a:schemeClr>
                </a:solidFill>
              </a:defRPr>
            </a:lvl1pPr>
            <a:lvl2pPr marL="457611" indent="0">
              <a:buNone/>
              <a:defRPr sz="2002">
                <a:solidFill>
                  <a:schemeClr val="tx1">
                    <a:tint val="75000"/>
                  </a:schemeClr>
                </a:solidFill>
              </a:defRPr>
            </a:lvl2pPr>
            <a:lvl3pPr marL="915223" indent="0">
              <a:buNone/>
              <a:defRPr sz="1802">
                <a:solidFill>
                  <a:schemeClr val="tx1">
                    <a:tint val="75000"/>
                  </a:schemeClr>
                </a:solidFill>
              </a:defRPr>
            </a:lvl3pPr>
            <a:lvl4pPr marL="1372834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4pPr>
            <a:lvl5pPr marL="1830446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5pPr>
            <a:lvl6pPr marL="2288057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6pPr>
            <a:lvl7pPr marL="2745669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7pPr>
            <a:lvl8pPr marL="3203280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8pPr>
            <a:lvl9pPr marL="3660892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9750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9196" y="1370015"/>
            <a:ext cx="387050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52237" y="1370015"/>
            <a:ext cx="387050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1247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786" y="1262065"/>
            <a:ext cx="3872095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2" b="1"/>
            </a:lvl1pPr>
            <a:lvl2pPr marL="457611" indent="0">
              <a:buNone/>
              <a:defRPr sz="2002" b="1"/>
            </a:lvl2pPr>
            <a:lvl3pPr marL="915223" indent="0">
              <a:buNone/>
              <a:defRPr sz="1802" b="1"/>
            </a:lvl3pPr>
            <a:lvl4pPr marL="1372834" indent="0">
              <a:buNone/>
              <a:defRPr sz="1601" b="1"/>
            </a:lvl4pPr>
            <a:lvl5pPr marL="1830446" indent="0">
              <a:buNone/>
              <a:defRPr sz="1601" b="1"/>
            </a:lvl5pPr>
            <a:lvl6pPr marL="2288057" indent="0">
              <a:buNone/>
              <a:defRPr sz="1601" b="1"/>
            </a:lvl6pPr>
            <a:lvl7pPr marL="2745669" indent="0">
              <a:buNone/>
              <a:defRPr sz="1601" b="1"/>
            </a:lvl7pPr>
            <a:lvl8pPr marL="3203280" indent="0">
              <a:buNone/>
              <a:defRPr sz="1601" b="1"/>
            </a:lvl8pPr>
            <a:lvl9pPr marL="3660892" indent="0">
              <a:buNone/>
              <a:defRPr sz="1601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786" y="1881190"/>
            <a:ext cx="3872095" cy="2765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33169" y="1262065"/>
            <a:ext cx="3891163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2" b="1"/>
            </a:lvl1pPr>
            <a:lvl2pPr marL="457611" indent="0">
              <a:buNone/>
              <a:defRPr sz="2002" b="1"/>
            </a:lvl2pPr>
            <a:lvl3pPr marL="915223" indent="0">
              <a:buNone/>
              <a:defRPr sz="1802" b="1"/>
            </a:lvl3pPr>
            <a:lvl4pPr marL="1372834" indent="0">
              <a:buNone/>
              <a:defRPr sz="1601" b="1"/>
            </a:lvl4pPr>
            <a:lvl5pPr marL="1830446" indent="0">
              <a:buNone/>
              <a:defRPr sz="1601" b="1"/>
            </a:lvl5pPr>
            <a:lvl6pPr marL="2288057" indent="0">
              <a:buNone/>
              <a:defRPr sz="1601" b="1"/>
            </a:lvl6pPr>
            <a:lvl7pPr marL="2745669" indent="0">
              <a:buNone/>
              <a:defRPr sz="1601" b="1"/>
            </a:lvl7pPr>
            <a:lvl8pPr marL="3203280" indent="0">
              <a:buNone/>
              <a:defRPr sz="1601" b="1"/>
            </a:lvl8pPr>
            <a:lvl9pPr marL="3660892" indent="0">
              <a:buNone/>
              <a:defRPr sz="1601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33169" y="1881190"/>
            <a:ext cx="3891163" cy="2765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4152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34044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 not remove" hidden="1">
            <a:extLst>
              <a:ext uri="{FF2B5EF4-FFF2-40B4-BE49-F238E27FC236}">
                <a16:creationId xmlns:a16="http://schemas.microsoft.com/office/drawing/2014/main" id="{13899D0F-88F2-47F9-96CB-241AFFDAB157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700" cy="12700"/>
          </a:xfrm>
          <a:prstGeom prst="octagon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7035056" y="4835525"/>
            <a:ext cx="2059186" cy="2730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CE17C58-D15D-432C-8390-60963580997B}" type="slidenum">
              <a:rPr lang="es-PE" smtClean="0">
                <a:solidFill>
                  <a:prstClr val="black"/>
                </a:solidFill>
              </a:rPr>
              <a:pPr/>
              <a:t>‹Nº›</a:t>
            </a:fld>
            <a:endParaRPr lang="es-P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2763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342902"/>
            <a:ext cx="2952136" cy="1201738"/>
          </a:xfrm>
          <a:prstGeom prst="rect">
            <a:avLst/>
          </a:prstGeom>
        </p:spPr>
        <p:txBody>
          <a:bodyPr anchor="b"/>
          <a:lstStyle>
            <a:lvl1pPr>
              <a:defRPr sz="3203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91163" y="741364"/>
            <a:ext cx="4633169" cy="3659187"/>
          </a:xfrm>
          <a:prstGeom prst="rect">
            <a:avLst/>
          </a:prstGeom>
        </p:spPr>
        <p:txBody>
          <a:bodyPr/>
          <a:lstStyle>
            <a:lvl1pPr>
              <a:defRPr sz="3203"/>
            </a:lvl1pPr>
            <a:lvl2pPr>
              <a:defRPr sz="2803"/>
            </a:lvl2pPr>
            <a:lvl3pPr>
              <a:defRPr sz="2402"/>
            </a:lvl3pPr>
            <a:lvl4pPr>
              <a:defRPr sz="2002"/>
            </a:lvl4pPr>
            <a:lvl5pPr>
              <a:defRPr sz="2002"/>
            </a:lvl5pPr>
            <a:lvl6pPr>
              <a:defRPr sz="2002"/>
            </a:lvl6pPr>
            <a:lvl7pPr>
              <a:defRPr sz="2002"/>
            </a:lvl7pPr>
            <a:lvl8pPr>
              <a:defRPr sz="2002"/>
            </a:lvl8pPr>
            <a:lvl9pPr>
              <a:defRPr sz="2002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787" y="1544641"/>
            <a:ext cx="2952136" cy="286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1"/>
            </a:lvl1pPr>
            <a:lvl2pPr marL="457611" indent="0">
              <a:buNone/>
              <a:defRPr sz="1401"/>
            </a:lvl2pPr>
            <a:lvl3pPr marL="915223" indent="0">
              <a:buNone/>
              <a:defRPr sz="1201"/>
            </a:lvl3pPr>
            <a:lvl4pPr marL="1372834" indent="0">
              <a:buNone/>
              <a:defRPr sz="1001"/>
            </a:lvl4pPr>
            <a:lvl5pPr marL="1830446" indent="0">
              <a:buNone/>
              <a:defRPr sz="1001"/>
            </a:lvl5pPr>
            <a:lvl6pPr marL="2288057" indent="0">
              <a:buNone/>
              <a:defRPr sz="1001"/>
            </a:lvl6pPr>
            <a:lvl7pPr marL="2745669" indent="0">
              <a:buNone/>
              <a:defRPr sz="1001"/>
            </a:lvl7pPr>
            <a:lvl8pPr marL="3203280" indent="0">
              <a:buNone/>
              <a:defRPr sz="1001"/>
            </a:lvl8pPr>
            <a:lvl9pPr marL="3660892" indent="0">
              <a:buNone/>
              <a:defRPr sz="100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9186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342902"/>
            <a:ext cx="2952136" cy="1201738"/>
          </a:xfrm>
          <a:prstGeom prst="rect">
            <a:avLst/>
          </a:prstGeom>
        </p:spPr>
        <p:txBody>
          <a:bodyPr anchor="b"/>
          <a:lstStyle>
            <a:lvl1pPr>
              <a:defRPr sz="3203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91163" y="741364"/>
            <a:ext cx="4633169" cy="3659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3"/>
            </a:lvl1pPr>
            <a:lvl2pPr marL="457611" indent="0">
              <a:buNone/>
              <a:defRPr sz="2803"/>
            </a:lvl2pPr>
            <a:lvl3pPr marL="915223" indent="0">
              <a:buNone/>
              <a:defRPr sz="2402"/>
            </a:lvl3pPr>
            <a:lvl4pPr marL="1372834" indent="0">
              <a:buNone/>
              <a:defRPr sz="2002"/>
            </a:lvl4pPr>
            <a:lvl5pPr marL="1830446" indent="0">
              <a:buNone/>
              <a:defRPr sz="2002"/>
            </a:lvl5pPr>
            <a:lvl6pPr marL="2288057" indent="0">
              <a:buNone/>
              <a:defRPr sz="2002"/>
            </a:lvl6pPr>
            <a:lvl7pPr marL="2745669" indent="0">
              <a:buNone/>
              <a:defRPr sz="2002"/>
            </a:lvl7pPr>
            <a:lvl8pPr marL="3203280" indent="0">
              <a:buNone/>
              <a:defRPr sz="2002"/>
            </a:lvl8pPr>
            <a:lvl9pPr marL="3660892" indent="0">
              <a:buNone/>
              <a:defRPr sz="2002"/>
            </a:lvl9pPr>
          </a:lstStyle>
          <a:p>
            <a:endParaRPr lang="es-PE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787" y="1544641"/>
            <a:ext cx="2952136" cy="286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1"/>
            </a:lvl1pPr>
            <a:lvl2pPr marL="457611" indent="0">
              <a:buNone/>
              <a:defRPr sz="1401"/>
            </a:lvl2pPr>
            <a:lvl3pPr marL="915223" indent="0">
              <a:buNone/>
              <a:defRPr sz="1201"/>
            </a:lvl3pPr>
            <a:lvl4pPr marL="1372834" indent="0">
              <a:buNone/>
              <a:defRPr sz="1001"/>
            </a:lvl4pPr>
            <a:lvl5pPr marL="1830446" indent="0">
              <a:buNone/>
              <a:defRPr sz="1001"/>
            </a:lvl5pPr>
            <a:lvl6pPr marL="2288057" indent="0">
              <a:buNone/>
              <a:defRPr sz="1001"/>
            </a:lvl6pPr>
            <a:lvl7pPr marL="2745669" indent="0">
              <a:buNone/>
              <a:defRPr sz="1001"/>
            </a:lvl7pPr>
            <a:lvl8pPr marL="3203280" indent="0">
              <a:buNone/>
              <a:defRPr sz="1001"/>
            </a:lvl8pPr>
            <a:lvl9pPr marL="3660892" indent="0">
              <a:buNone/>
              <a:defRPr sz="100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80096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9198" y="1370015"/>
            <a:ext cx="7893547" cy="3267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787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9196" y="1370015"/>
            <a:ext cx="387050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52237" y="1370015"/>
            <a:ext cx="387050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77241190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9358" y="274640"/>
            <a:ext cx="1973387" cy="4362450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9198" y="274640"/>
            <a:ext cx="5767628" cy="43624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272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2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7"/>
            <a:ext cx="521308" cy="274097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64040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1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6"/>
            <a:ext cx="521308" cy="274097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2543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>
            <a:off x="0" y="1"/>
            <a:ext cx="9150202" cy="57912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51" r="9566" b="-55"/>
          <a:stretch/>
        </p:blipFill>
        <p:spPr>
          <a:xfrm>
            <a:off x="0" y="4782505"/>
            <a:ext cx="9151938" cy="365760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5046" y="4874169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A10AC81-0BCF-4A88-91DD-6D952CB3253A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487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28818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0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5"/>
            <a:ext cx="521308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74281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eño 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96" y="41671"/>
            <a:ext cx="7893547" cy="5134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2" b="1">
                <a:solidFill>
                  <a:srgbClr val="C00000"/>
                </a:solidFill>
                <a:latin typeface="Calibri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629196" y="580620"/>
            <a:ext cx="7893547" cy="0"/>
          </a:xfrm>
          <a:prstGeom prst="line">
            <a:avLst/>
          </a:prstGeom>
          <a:ln w="127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>
            <a:off x="0" y="0"/>
            <a:ext cx="395879" cy="57405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351" dirty="0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0" y="574059"/>
            <a:ext cx="395879" cy="1932288"/>
          </a:xfrm>
          <a:prstGeom prst="rect">
            <a:avLst/>
          </a:prstGeom>
          <a:solidFill>
            <a:srgbClr val="CC0000"/>
          </a:solidFill>
          <a:ln>
            <a:noFill/>
          </a:ln>
          <a:effectLst>
            <a:innerShdw blurRad="1143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351" dirty="0">
              <a:solidFill>
                <a:prstClr val="white"/>
              </a:solidFill>
            </a:endParaRPr>
          </a:p>
        </p:txBody>
      </p:sp>
      <p:sp>
        <p:nvSpPr>
          <p:cNvPr id="7" name="9 Marcador de número de diapositiva"/>
          <p:cNvSpPr txBox="1">
            <a:spLocks noGrp="1"/>
          </p:cNvSpPr>
          <p:nvPr/>
        </p:nvSpPr>
        <p:spPr bwMode="auto">
          <a:xfrm>
            <a:off x="6792470" y="4880140"/>
            <a:ext cx="2135452" cy="268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C9B1E53-D5FE-45F7-BF89-CCC6C51E7B0E}" type="slidenum">
              <a:rPr lang="es-ES" sz="901">
                <a:solidFill>
                  <a:srgbClr val="C00000"/>
                </a:solidFill>
              </a:rPr>
              <a:pPr algn="r"/>
              <a:t>‹Nº›</a:t>
            </a:fld>
            <a:endParaRPr lang="es-ES" sz="90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63431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0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5"/>
            <a:ext cx="521308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 userDrawn="1"/>
        </p:nvSpPr>
        <p:spPr>
          <a:xfrm>
            <a:off x="8319407" y="4425044"/>
            <a:ext cx="832531" cy="3200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0394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992" y="842967"/>
            <a:ext cx="6863954" cy="1792287"/>
          </a:xfrm>
          <a:prstGeom prst="rect">
            <a:avLst/>
          </a:prstGeom>
        </p:spPr>
        <p:txBody>
          <a:bodyPr anchor="b"/>
          <a:lstStyle>
            <a:lvl1pPr algn="ctr">
              <a:defRPr sz="6005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992" y="2703513"/>
            <a:ext cx="6863954" cy="12430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2"/>
            </a:lvl1pPr>
            <a:lvl2pPr marL="457611" indent="0" algn="ctr">
              <a:buNone/>
              <a:defRPr sz="2002"/>
            </a:lvl2pPr>
            <a:lvl3pPr marL="915223" indent="0" algn="ctr">
              <a:buNone/>
              <a:defRPr sz="1802"/>
            </a:lvl3pPr>
            <a:lvl4pPr marL="1372834" indent="0" algn="ctr">
              <a:buNone/>
              <a:defRPr sz="1601"/>
            </a:lvl4pPr>
            <a:lvl5pPr marL="1830446" indent="0" algn="ctr">
              <a:buNone/>
              <a:defRPr sz="1601"/>
            </a:lvl5pPr>
            <a:lvl6pPr marL="2288057" indent="0" algn="ctr">
              <a:buNone/>
              <a:defRPr sz="1601"/>
            </a:lvl6pPr>
            <a:lvl7pPr marL="2745669" indent="0" algn="ctr">
              <a:buNone/>
              <a:defRPr sz="1601"/>
            </a:lvl7pPr>
            <a:lvl8pPr marL="3203280" indent="0" algn="ctr">
              <a:buNone/>
              <a:defRPr sz="1601"/>
            </a:lvl8pPr>
            <a:lvl9pPr marL="3660892" indent="0" algn="ctr">
              <a:buNone/>
              <a:defRPr sz="1601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93255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9198" y="1370015"/>
            <a:ext cx="789354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790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786" y="1262065"/>
            <a:ext cx="3872095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2" b="1"/>
            </a:lvl1pPr>
            <a:lvl2pPr marL="457611" indent="0">
              <a:buNone/>
              <a:defRPr sz="2002" b="1"/>
            </a:lvl2pPr>
            <a:lvl3pPr marL="915223" indent="0">
              <a:buNone/>
              <a:defRPr sz="1802" b="1"/>
            </a:lvl3pPr>
            <a:lvl4pPr marL="1372834" indent="0">
              <a:buNone/>
              <a:defRPr sz="1601" b="1"/>
            </a:lvl4pPr>
            <a:lvl5pPr marL="1830446" indent="0">
              <a:buNone/>
              <a:defRPr sz="1601" b="1"/>
            </a:lvl5pPr>
            <a:lvl6pPr marL="2288057" indent="0">
              <a:buNone/>
              <a:defRPr sz="1601" b="1"/>
            </a:lvl6pPr>
            <a:lvl7pPr marL="2745669" indent="0">
              <a:buNone/>
              <a:defRPr sz="1601" b="1"/>
            </a:lvl7pPr>
            <a:lvl8pPr marL="3203280" indent="0">
              <a:buNone/>
              <a:defRPr sz="1601" b="1"/>
            </a:lvl8pPr>
            <a:lvl9pPr marL="3660892" indent="0">
              <a:buNone/>
              <a:defRPr sz="1601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786" y="1881190"/>
            <a:ext cx="3872095" cy="2765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33169" y="1262065"/>
            <a:ext cx="3891163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2" b="1"/>
            </a:lvl1pPr>
            <a:lvl2pPr marL="457611" indent="0">
              <a:buNone/>
              <a:defRPr sz="2002" b="1"/>
            </a:lvl2pPr>
            <a:lvl3pPr marL="915223" indent="0">
              <a:buNone/>
              <a:defRPr sz="1802" b="1"/>
            </a:lvl3pPr>
            <a:lvl4pPr marL="1372834" indent="0">
              <a:buNone/>
              <a:defRPr sz="1601" b="1"/>
            </a:lvl4pPr>
            <a:lvl5pPr marL="1830446" indent="0">
              <a:buNone/>
              <a:defRPr sz="1601" b="1"/>
            </a:lvl5pPr>
            <a:lvl6pPr marL="2288057" indent="0">
              <a:buNone/>
              <a:defRPr sz="1601" b="1"/>
            </a:lvl6pPr>
            <a:lvl7pPr marL="2745669" indent="0">
              <a:buNone/>
              <a:defRPr sz="1601" b="1"/>
            </a:lvl7pPr>
            <a:lvl8pPr marL="3203280" indent="0">
              <a:buNone/>
              <a:defRPr sz="1601" b="1"/>
            </a:lvl8pPr>
            <a:lvl9pPr marL="3660892" indent="0">
              <a:buNone/>
              <a:defRPr sz="1601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33169" y="1881190"/>
            <a:ext cx="3891163" cy="2765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21268477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4431" y="1282700"/>
            <a:ext cx="7893547" cy="2141538"/>
          </a:xfrm>
          <a:prstGeom prst="rect">
            <a:avLst/>
          </a:prstGeom>
        </p:spPr>
        <p:txBody>
          <a:bodyPr anchor="b"/>
          <a:lstStyle>
            <a:lvl1pPr>
              <a:defRPr sz="6005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4431" y="3444878"/>
            <a:ext cx="7893547" cy="1127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2">
                <a:solidFill>
                  <a:schemeClr val="tx1">
                    <a:tint val="75000"/>
                  </a:schemeClr>
                </a:solidFill>
              </a:defRPr>
            </a:lvl1pPr>
            <a:lvl2pPr marL="457611" indent="0">
              <a:buNone/>
              <a:defRPr sz="2002">
                <a:solidFill>
                  <a:schemeClr val="tx1">
                    <a:tint val="75000"/>
                  </a:schemeClr>
                </a:solidFill>
              </a:defRPr>
            </a:lvl2pPr>
            <a:lvl3pPr marL="915223" indent="0">
              <a:buNone/>
              <a:defRPr sz="1802">
                <a:solidFill>
                  <a:schemeClr val="tx1">
                    <a:tint val="75000"/>
                  </a:schemeClr>
                </a:solidFill>
              </a:defRPr>
            </a:lvl3pPr>
            <a:lvl4pPr marL="1372834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4pPr>
            <a:lvl5pPr marL="1830446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5pPr>
            <a:lvl6pPr marL="2288057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6pPr>
            <a:lvl7pPr marL="2745669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7pPr>
            <a:lvl8pPr marL="3203280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8pPr>
            <a:lvl9pPr marL="3660892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0918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9196" y="1370015"/>
            <a:ext cx="387050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52237" y="1370015"/>
            <a:ext cx="387050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0880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786" y="1262065"/>
            <a:ext cx="3872095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2" b="1"/>
            </a:lvl1pPr>
            <a:lvl2pPr marL="457611" indent="0">
              <a:buNone/>
              <a:defRPr sz="2002" b="1"/>
            </a:lvl2pPr>
            <a:lvl3pPr marL="915223" indent="0">
              <a:buNone/>
              <a:defRPr sz="1802" b="1"/>
            </a:lvl3pPr>
            <a:lvl4pPr marL="1372834" indent="0">
              <a:buNone/>
              <a:defRPr sz="1601" b="1"/>
            </a:lvl4pPr>
            <a:lvl5pPr marL="1830446" indent="0">
              <a:buNone/>
              <a:defRPr sz="1601" b="1"/>
            </a:lvl5pPr>
            <a:lvl6pPr marL="2288057" indent="0">
              <a:buNone/>
              <a:defRPr sz="1601" b="1"/>
            </a:lvl6pPr>
            <a:lvl7pPr marL="2745669" indent="0">
              <a:buNone/>
              <a:defRPr sz="1601" b="1"/>
            </a:lvl7pPr>
            <a:lvl8pPr marL="3203280" indent="0">
              <a:buNone/>
              <a:defRPr sz="1601" b="1"/>
            </a:lvl8pPr>
            <a:lvl9pPr marL="3660892" indent="0">
              <a:buNone/>
              <a:defRPr sz="1601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786" y="1881190"/>
            <a:ext cx="3872095" cy="2765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33169" y="1262065"/>
            <a:ext cx="3891163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2" b="1"/>
            </a:lvl1pPr>
            <a:lvl2pPr marL="457611" indent="0">
              <a:buNone/>
              <a:defRPr sz="2002" b="1"/>
            </a:lvl2pPr>
            <a:lvl3pPr marL="915223" indent="0">
              <a:buNone/>
              <a:defRPr sz="1802" b="1"/>
            </a:lvl3pPr>
            <a:lvl4pPr marL="1372834" indent="0">
              <a:buNone/>
              <a:defRPr sz="1601" b="1"/>
            </a:lvl4pPr>
            <a:lvl5pPr marL="1830446" indent="0">
              <a:buNone/>
              <a:defRPr sz="1601" b="1"/>
            </a:lvl5pPr>
            <a:lvl6pPr marL="2288057" indent="0">
              <a:buNone/>
              <a:defRPr sz="1601" b="1"/>
            </a:lvl6pPr>
            <a:lvl7pPr marL="2745669" indent="0">
              <a:buNone/>
              <a:defRPr sz="1601" b="1"/>
            </a:lvl7pPr>
            <a:lvl8pPr marL="3203280" indent="0">
              <a:buNone/>
              <a:defRPr sz="1601" b="1"/>
            </a:lvl8pPr>
            <a:lvl9pPr marL="3660892" indent="0">
              <a:buNone/>
              <a:defRPr sz="1601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33169" y="1881190"/>
            <a:ext cx="3891163" cy="2765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4181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01310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 not remove" hidden="1">
            <a:extLst>
              <a:ext uri="{FF2B5EF4-FFF2-40B4-BE49-F238E27FC236}">
                <a16:creationId xmlns:a16="http://schemas.microsoft.com/office/drawing/2014/main" id="{56E6809F-D28F-4AFB-8F54-1DB1E43EE230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700" cy="12700"/>
          </a:xfrm>
          <a:prstGeom prst="octagon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solidFill>
                <a:prstClr val="white"/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7035056" y="4835525"/>
            <a:ext cx="2059186" cy="2730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CE17C58-D15D-432C-8390-60963580997B}" type="slidenum">
              <a:rPr lang="es-PE" smtClean="0">
                <a:solidFill>
                  <a:prstClr val="black"/>
                </a:solidFill>
              </a:rPr>
              <a:pPr/>
              <a:t>‹Nº›</a:t>
            </a:fld>
            <a:endParaRPr lang="es-P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76371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342902"/>
            <a:ext cx="2952136" cy="1201738"/>
          </a:xfrm>
          <a:prstGeom prst="rect">
            <a:avLst/>
          </a:prstGeom>
        </p:spPr>
        <p:txBody>
          <a:bodyPr anchor="b"/>
          <a:lstStyle>
            <a:lvl1pPr>
              <a:defRPr sz="3203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91163" y="741364"/>
            <a:ext cx="4633169" cy="3659187"/>
          </a:xfrm>
          <a:prstGeom prst="rect">
            <a:avLst/>
          </a:prstGeom>
        </p:spPr>
        <p:txBody>
          <a:bodyPr/>
          <a:lstStyle>
            <a:lvl1pPr>
              <a:defRPr sz="3203"/>
            </a:lvl1pPr>
            <a:lvl2pPr>
              <a:defRPr sz="2803"/>
            </a:lvl2pPr>
            <a:lvl3pPr>
              <a:defRPr sz="2402"/>
            </a:lvl3pPr>
            <a:lvl4pPr>
              <a:defRPr sz="2002"/>
            </a:lvl4pPr>
            <a:lvl5pPr>
              <a:defRPr sz="2002"/>
            </a:lvl5pPr>
            <a:lvl6pPr>
              <a:defRPr sz="2002"/>
            </a:lvl6pPr>
            <a:lvl7pPr>
              <a:defRPr sz="2002"/>
            </a:lvl7pPr>
            <a:lvl8pPr>
              <a:defRPr sz="2002"/>
            </a:lvl8pPr>
            <a:lvl9pPr>
              <a:defRPr sz="2002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787" y="1544641"/>
            <a:ext cx="2952136" cy="286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1"/>
            </a:lvl1pPr>
            <a:lvl2pPr marL="457611" indent="0">
              <a:buNone/>
              <a:defRPr sz="1401"/>
            </a:lvl2pPr>
            <a:lvl3pPr marL="915223" indent="0">
              <a:buNone/>
              <a:defRPr sz="1201"/>
            </a:lvl3pPr>
            <a:lvl4pPr marL="1372834" indent="0">
              <a:buNone/>
              <a:defRPr sz="1001"/>
            </a:lvl4pPr>
            <a:lvl5pPr marL="1830446" indent="0">
              <a:buNone/>
              <a:defRPr sz="1001"/>
            </a:lvl5pPr>
            <a:lvl6pPr marL="2288057" indent="0">
              <a:buNone/>
              <a:defRPr sz="1001"/>
            </a:lvl6pPr>
            <a:lvl7pPr marL="2745669" indent="0">
              <a:buNone/>
              <a:defRPr sz="1001"/>
            </a:lvl7pPr>
            <a:lvl8pPr marL="3203280" indent="0">
              <a:buNone/>
              <a:defRPr sz="1001"/>
            </a:lvl8pPr>
            <a:lvl9pPr marL="3660892" indent="0">
              <a:buNone/>
              <a:defRPr sz="100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62452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342902"/>
            <a:ext cx="2952136" cy="1201738"/>
          </a:xfrm>
          <a:prstGeom prst="rect">
            <a:avLst/>
          </a:prstGeom>
        </p:spPr>
        <p:txBody>
          <a:bodyPr anchor="b"/>
          <a:lstStyle>
            <a:lvl1pPr>
              <a:defRPr sz="3203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91163" y="741364"/>
            <a:ext cx="4633169" cy="3659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3"/>
            </a:lvl1pPr>
            <a:lvl2pPr marL="457611" indent="0">
              <a:buNone/>
              <a:defRPr sz="2803"/>
            </a:lvl2pPr>
            <a:lvl3pPr marL="915223" indent="0">
              <a:buNone/>
              <a:defRPr sz="2402"/>
            </a:lvl3pPr>
            <a:lvl4pPr marL="1372834" indent="0">
              <a:buNone/>
              <a:defRPr sz="2002"/>
            </a:lvl4pPr>
            <a:lvl5pPr marL="1830446" indent="0">
              <a:buNone/>
              <a:defRPr sz="2002"/>
            </a:lvl5pPr>
            <a:lvl6pPr marL="2288057" indent="0">
              <a:buNone/>
              <a:defRPr sz="2002"/>
            </a:lvl6pPr>
            <a:lvl7pPr marL="2745669" indent="0">
              <a:buNone/>
              <a:defRPr sz="2002"/>
            </a:lvl7pPr>
            <a:lvl8pPr marL="3203280" indent="0">
              <a:buNone/>
              <a:defRPr sz="2002"/>
            </a:lvl8pPr>
            <a:lvl9pPr marL="3660892" indent="0">
              <a:buNone/>
              <a:defRPr sz="2002"/>
            </a:lvl9pPr>
          </a:lstStyle>
          <a:p>
            <a:endParaRPr lang="es-PE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787" y="1544641"/>
            <a:ext cx="2952136" cy="286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1"/>
            </a:lvl1pPr>
            <a:lvl2pPr marL="457611" indent="0">
              <a:buNone/>
              <a:defRPr sz="1401"/>
            </a:lvl2pPr>
            <a:lvl3pPr marL="915223" indent="0">
              <a:buNone/>
              <a:defRPr sz="1201"/>
            </a:lvl3pPr>
            <a:lvl4pPr marL="1372834" indent="0">
              <a:buNone/>
              <a:defRPr sz="1001"/>
            </a:lvl4pPr>
            <a:lvl5pPr marL="1830446" indent="0">
              <a:buNone/>
              <a:defRPr sz="1001"/>
            </a:lvl5pPr>
            <a:lvl6pPr marL="2288057" indent="0">
              <a:buNone/>
              <a:defRPr sz="1001"/>
            </a:lvl6pPr>
            <a:lvl7pPr marL="2745669" indent="0">
              <a:buNone/>
              <a:defRPr sz="1001"/>
            </a:lvl7pPr>
            <a:lvl8pPr marL="3203280" indent="0">
              <a:buNone/>
              <a:defRPr sz="1001"/>
            </a:lvl8pPr>
            <a:lvl9pPr marL="3660892" indent="0">
              <a:buNone/>
              <a:defRPr sz="100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44429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9198" y="1370015"/>
            <a:ext cx="7893547" cy="3267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26632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9358" y="274640"/>
            <a:ext cx="1973387" cy="4362450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9198" y="274640"/>
            <a:ext cx="5767628" cy="43624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8871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2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7"/>
            <a:ext cx="521308" cy="274097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929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13170637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1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6"/>
            <a:ext cx="521308" cy="274097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6513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>
            <a:off x="0" y="1"/>
            <a:ext cx="9150202" cy="57912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51" r="9566" b="-55"/>
          <a:stretch/>
        </p:blipFill>
        <p:spPr>
          <a:xfrm>
            <a:off x="0" y="4782505"/>
            <a:ext cx="9151938" cy="365760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5046" y="4874169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A10AC81-0BCF-4A88-91DD-6D952CB3253A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68303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29387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0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5"/>
            <a:ext cx="521308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1712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eño 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96" y="41671"/>
            <a:ext cx="7893547" cy="5134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2" b="1">
                <a:solidFill>
                  <a:srgbClr val="C00000"/>
                </a:solidFill>
                <a:latin typeface="Calibri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629196" y="580620"/>
            <a:ext cx="7893547" cy="0"/>
          </a:xfrm>
          <a:prstGeom prst="line">
            <a:avLst/>
          </a:prstGeom>
          <a:ln w="127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>
            <a:off x="0" y="0"/>
            <a:ext cx="395879" cy="57405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351" dirty="0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0" y="574059"/>
            <a:ext cx="395879" cy="1932288"/>
          </a:xfrm>
          <a:prstGeom prst="rect">
            <a:avLst/>
          </a:prstGeom>
          <a:solidFill>
            <a:srgbClr val="CC0000"/>
          </a:solidFill>
          <a:ln>
            <a:noFill/>
          </a:ln>
          <a:effectLst>
            <a:innerShdw blurRad="1143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351" dirty="0">
              <a:solidFill>
                <a:prstClr val="white"/>
              </a:solidFill>
            </a:endParaRPr>
          </a:p>
        </p:txBody>
      </p:sp>
      <p:sp>
        <p:nvSpPr>
          <p:cNvPr id="7" name="9 Marcador de número de diapositiva"/>
          <p:cNvSpPr txBox="1">
            <a:spLocks noGrp="1"/>
          </p:cNvSpPr>
          <p:nvPr/>
        </p:nvSpPr>
        <p:spPr bwMode="auto">
          <a:xfrm>
            <a:off x="6792470" y="4880140"/>
            <a:ext cx="2135452" cy="268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C9B1E53-D5FE-45F7-BF89-CCC6C51E7B0E}" type="slidenum">
              <a:rPr lang="es-ES" sz="901">
                <a:solidFill>
                  <a:srgbClr val="C00000"/>
                </a:solidFill>
              </a:rPr>
              <a:pPr algn="r"/>
              <a:t>‹Nº›</a:t>
            </a:fld>
            <a:endParaRPr lang="es-ES" sz="90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20961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0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5"/>
            <a:ext cx="521308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 userDrawn="1"/>
        </p:nvSpPr>
        <p:spPr>
          <a:xfrm>
            <a:off x="8319407" y="4425044"/>
            <a:ext cx="832531" cy="3200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29941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992" y="842967"/>
            <a:ext cx="6863954" cy="1792287"/>
          </a:xfrm>
          <a:prstGeom prst="rect">
            <a:avLst/>
          </a:prstGeom>
        </p:spPr>
        <p:txBody>
          <a:bodyPr anchor="b"/>
          <a:lstStyle>
            <a:lvl1pPr algn="ctr">
              <a:defRPr sz="6005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992" y="2703513"/>
            <a:ext cx="6863954" cy="12430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2"/>
            </a:lvl1pPr>
            <a:lvl2pPr marL="457611" indent="0" algn="ctr">
              <a:buNone/>
              <a:defRPr sz="2002"/>
            </a:lvl2pPr>
            <a:lvl3pPr marL="915223" indent="0" algn="ctr">
              <a:buNone/>
              <a:defRPr sz="1802"/>
            </a:lvl3pPr>
            <a:lvl4pPr marL="1372834" indent="0" algn="ctr">
              <a:buNone/>
              <a:defRPr sz="1601"/>
            </a:lvl4pPr>
            <a:lvl5pPr marL="1830446" indent="0" algn="ctr">
              <a:buNone/>
              <a:defRPr sz="1601"/>
            </a:lvl5pPr>
            <a:lvl6pPr marL="2288057" indent="0" algn="ctr">
              <a:buNone/>
              <a:defRPr sz="1601"/>
            </a:lvl6pPr>
            <a:lvl7pPr marL="2745669" indent="0" algn="ctr">
              <a:buNone/>
              <a:defRPr sz="1601"/>
            </a:lvl7pPr>
            <a:lvl8pPr marL="3203280" indent="0" algn="ctr">
              <a:buNone/>
              <a:defRPr sz="1601"/>
            </a:lvl8pPr>
            <a:lvl9pPr marL="3660892" indent="0" algn="ctr">
              <a:buNone/>
              <a:defRPr sz="1601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59706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9198" y="1370015"/>
            <a:ext cx="789354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23759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4431" y="1282700"/>
            <a:ext cx="7893547" cy="2141538"/>
          </a:xfrm>
          <a:prstGeom prst="rect">
            <a:avLst/>
          </a:prstGeom>
        </p:spPr>
        <p:txBody>
          <a:bodyPr anchor="b"/>
          <a:lstStyle>
            <a:lvl1pPr>
              <a:defRPr sz="6005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4431" y="3444878"/>
            <a:ext cx="7893547" cy="1127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2">
                <a:solidFill>
                  <a:schemeClr val="tx1">
                    <a:tint val="75000"/>
                  </a:schemeClr>
                </a:solidFill>
              </a:defRPr>
            </a:lvl1pPr>
            <a:lvl2pPr marL="457611" indent="0">
              <a:buNone/>
              <a:defRPr sz="2002">
                <a:solidFill>
                  <a:schemeClr val="tx1">
                    <a:tint val="75000"/>
                  </a:schemeClr>
                </a:solidFill>
              </a:defRPr>
            </a:lvl2pPr>
            <a:lvl3pPr marL="915223" indent="0">
              <a:buNone/>
              <a:defRPr sz="1802">
                <a:solidFill>
                  <a:schemeClr val="tx1">
                    <a:tint val="75000"/>
                  </a:schemeClr>
                </a:solidFill>
              </a:defRPr>
            </a:lvl3pPr>
            <a:lvl4pPr marL="1372834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4pPr>
            <a:lvl5pPr marL="1830446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5pPr>
            <a:lvl6pPr marL="2288057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6pPr>
            <a:lvl7pPr marL="2745669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7pPr>
            <a:lvl8pPr marL="3203280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8pPr>
            <a:lvl9pPr marL="3660892" indent="0">
              <a:buNone/>
              <a:defRPr sz="16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38137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9196" y="1370015"/>
            <a:ext cx="387050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52237" y="1370015"/>
            <a:ext cx="3870507" cy="3267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900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47954374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786" y="1262065"/>
            <a:ext cx="3872095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2" b="1"/>
            </a:lvl1pPr>
            <a:lvl2pPr marL="457611" indent="0">
              <a:buNone/>
              <a:defRPr sz="2002" b="1"/>
            </a:lvl2pPr>
            <a:lvl3pPr marL="915223" indent="0">
              <a:buNone/>
              <a:defRPr sz="1802" b="1"/>
            </a:lvl3pPr>
            <a:lvl4pPr marL="1372834" indent="0">
              <a:buNone/>
              <a:defRPr sz="1601" b="1"/>
            </a:lvl4pPr>
            <a:lvl5pPr marL="1830446" indent="0">
              <a:buNone/>
              <a:defRPr sz="1601" b="1"/>
            </a:lvl5pPr>
            <a:lvl6pPr marL="2288057" indent="0">
              <a:buNone/>
              <a:defRPr sz="1601" b="1"/>
            </a:lvl6pPr>
            <a:lvl7pPr marL="2745669" indent="0">
              <a:buNone/>
              <a:defRPr sz="1601" b="1"/>
            </a:lvl7pPr>
            <a:lvl8pPr marL="3203280" indent="0">
              <a:buNone/>
              <a:defRPr sz="1601" b="1"/>
            </a:lvl8pPr>
            <a:lvl9pPr marL="3660892" indent="0">
              <a:buNone/>
              <a:defRPr sz="1601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786" y="1881190"/>
            <a:ext cx="3872095" cy="2765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33169" y="1262065"/>
            <a:ext cx="3891163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2" b="1"/>
            </a:lvl1pPr>
            <a:lvl2pPr marL="457611" indent="0">
              <a:buNone/>
              <a:defRPr sz="2002" b="1"/>
            </a:lvl2pPr>
            <a:lvl3pPr marL="915223" indent="0">
              <a:buNone/>
              <a:defRPr sz="1802" b="1"/>
            </a:lvl3pPr>
            <a:lvl4pPr marL="1372834" indent="0">
              <a:buNone/>
              <a:defRPr sz="1601" b="1"/>
            </a:lvl4pPr>
            <a:lvl5pPr marL="1830446" indent="0">
              <a:buNone/>
              <a:defRPr sz="1601" b="1"/>
            </a:lvl5pPr>
            <a:lvl6pPr marL="2288057" indent="0">
              <a:buNone/>
              <a:defRPr sz="1601" b="1"/>
            </a:lvl6pPr>
            <a:lvl7pPr marL="2745669" indent="0">
              <a:buNone/>
              <a:defRPr sz="1601" b="1"/>
            </a:lvl7pPr>
            <a:lvl8pPr marL="3203280" indent="0">
              <a:buNone/>
              <a:defRPr sz="1601" b="1"/>
            </a:lvl8pPr>
            <a:lvl9pPr marL="3660892" indent="0">
              <a:buNone/>
              <a:defRPr sz="1601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33169" y="1881190"/>
            <a:ext cx="3891163" cy="27654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5850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96606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 not remove" hidden="1">
            <a:extLst>
              <a:ext uri="{FF2B5EF4-FFF2-40B4-BE49-F238E27FC236}">
                <a16:creationId xmlns:a16="http://schemas.microsoft.com/office/drawing/2014/main" id="{13899D0F-88F2-47F9-96CB-241AFFDAB157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700" cy="12700"/>
          </a:xfrm>
          <a:prstGeom prst="octagon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7035056" y="4835525"/>
            <a:ext cx="2059186" cy="2730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CE17C58-D15D-432C-8390-60963580997B}" type="slidenum">
              <a:rPr lang="es-PE" smtClean="0">
                <a:solidFill>
                  <a:prstClr val="black"/>
                </a:solidFill>
              </a:rPr>
              <a:pPr/>
              <a:t>‹Nº›</a:t>
            </a:fld>
            <a:endParaRPr lang="es-P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63045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342902"/>
            <a:ext cx="2952136" cy="1201738"/>
          </a:xfrm>
          <a:prstGeom prst="rect">
            <a:avLst/>
          </a:prstGeom>
        </p:spPr>
        <p:txBody>
          <a:bodyPr anchor="b"/>
          <a:lstStyle>
            <a:lvl1pPr>
              <a:defRPr sz="3203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91163" y="741364"/>
            <a:ext cx="4633169" cy="3659187"/>
          </a:xfrm>
          <a:prstGeom prst="rect">
            <a:avLst/>
          </a:prstGeom>
        </p:spPr>
        <p:txBody>
          <a:bodyPr/>
          <a:lstStyle>
            <a:lvl1pPr>
              <a:defRPr sz="3203"/>
            </a:lvl1pPr>
            <a:lvl2pPr>
              <a:defRPr sz="2803"/>
            </a:lvl2pPr>
            <a:lvl3pPr>
              <a:defRPr sz="2402"/>
            </a:lvl3pPr>
            <a:lvl4pPr>
              <a:defRPr sz="2002"/>
            </a:lvl4pPr>
            <a:lvl5pPr>
              <a:defRPr sz="2002"/>
            </a:lvl5pPr>
            <a:lvl6pPr>
              <a:defRPr sz="2002"/>
            </a:lvl6pPr>
            <a:lvl7pPr>
              <a:defRPr sz="2002"/>
            </a:lvl7pPr>
            <a:lvl8pPr>
              <a:defRPr sz="2002"/>
            </a:lvl8pPr>
            <a:lvl9pPr>
              <a:defRPr sz="2002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787" y="1544641"/>
            <a:ext cx="2952136" cy="286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1"/>
            </a:lvl1pPr>
            <a:lvl2pPr marL="457611" indent="0">
              <a:buNone/>
              <a:defRPr sz="1401"/>
            </a:lvl2pPr>
            <a:lvl3pPr marL="915223" indent="0">
              <a:buNone/>
              <a:defRPr sz="1201"/>
            </a:lvl3pPr>
            <a:lvl4pPr marL="1372834" indent="0">
              <a:buNone/>
              <a:defRPr sz="1001"/>
            </a:lvl4pPr>
            <a:lvl5pPr marL="1830446" indent="0">
              <a:buNone/>
              <a:defRPr sz="1001"/>
            </a:lvl5pPr>
            <a:lvl6pPr marL="2288057" indent="0">
              <a:buNone/>
              <a:defRPr sz="1001"/>
            </a:lvl6pPr>
            <a:lvl7pPr marL="2745669" indent="0">
              <a:buNone/>
              <a:defRPr sz="1001"/>
            </a:lvl7pPr>
            <a:lvl8pPr marL="3203280" indent="0">
              <a:buNone/>
              <a:defRPr sz="1001"/>
            </a:lvl8pPr>
            <a:lvl9pPr marL="3660892" indent="0">
              <a:buNone/>
              <a:defRPr sz="100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68999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342902"/>
            <a:ext cx="2952136" cy="1201738"/>
          </a:xfrm>
          <a:prstGeom prst="rect">
            <a:avLst/>
          </a:prstGeom>
        </p:spPr>
        <p:txBody>
          <a:bodyPr anchor="b"/>
          <a:lstStyle>
            <a:lvl1pPr>
              <a:defRPr sz="3203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91163" y="741364"/>
            <a:ext cx="4633169" cy="3659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3"/>
            </a:lvl1pPr>
            <a:lvl2pPr marL="457611" indent="0">
              <a:buNone/>
              <a:defRPr sz="2803"/>
            </a:lvl2pPr>
            <a:lvl3pPr marL="915223" indent="0">
              <a:buNone/>
              <a:defRPr sz="2402"/>
            </a:lvl3pPr>
            <a:lvl4pPr marL="1372834" indent="0">
              <a:buNone/>
              <a:defRPr sz="2002"/>
            </a:lvl4pPr>
            <a:lvl5pPr marL="1830446" indent="0">
              <a:buNone/>
              <a:defRPr sz="2002"/>
            </a:lvl5pPr>
            <a:lvl6pPr marL="2288057" indent="0">
              <a:buNone/>
              <a:defRPr sz="2002"/>
            </a:lvl6pPr>
            <a:lvl7pPr marL="2745669" indent="0">
              <a:buNone/>
              <a:defRPr sz="2002"/>
            </a:lvl7pPr>
            <a:lvl8pPr marL="3203280" indent="0">
              <a:buNone/>
              <a:defRPr sz="2002"/>
            </a:lvl8pPr>
            <a:lvl9pPr marL="3660892" indent="0">
              <a:buNone/>
              <a:defRPr sz="2002"/>
            </a:lvl9pPr>
          </a:lstStyle>
          <a:p>
            <a:endParaRPr lang="es-PE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787" y="1544641"/>
            <a:ext cx="2952136" cy="286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1"/>
            </a:lvl1pPr>
            <a:lvl2pPr marL="457611" indent="0">
              <a:buNone/>
              <a:defRPr sz="1401"/>
            </a:lvl2pPr>
            <a:lvl3pPr marL="915223" indent="0">
              <a:buNone/>
              <a:defRPr sz="1201"/>
            </a:lvl3pPr>
            <a:lvl4pPr marL="1372834" indent="0">
              <a:buNone/>
              <a:defRPr sz="1001"/>
            </a:lvl4pPr>
            <a:lvl5pPr marL="1830446" indent="0">
              <a:buNone/>
              <a:defRPr sz="1001"/>
            </a:lvl5pPr>
            <a:lvl6pPr marL="2288057" indent="0">
              <a:buNone/>
              <a:defRPr sz="1001"/>
            </a:lvl6pPr>
            <a:lvl7pPr marL="2745669" indent="0">
              <a:buNone/>
              <a:defRPr sz="1001"/>
            </a:lvl7pPr>
            <a:lvl8pPr marL="3203280" indent="0">
              <a:buNone/>
              <a:defRPr sz="1001"/>
            </a:lvl8pPr>
            <a:lvl9pPr marL="3660892" indent="0">
              <a:buNone/>
              <a:defRPr sz="100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5790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198" y="274641"/>
            <a:ext cx="7893547" cy="99377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9198" y="1370015"/>
            <a:ext cx="7893547" cy="3267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97159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9358" y="274640"/>
            <a:ext cx="1973387" cy="4362450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9198" y="274640"/>
            <a:ext cx="5767628" cy="43624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96934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2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7"/>
            <a:ext cx="521308" cy="274097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04886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1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6"/>
            <a:ext cx="521308" cy="274097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20185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>
            <a:off x="0" y="1"/>
            <a:ext cx="9150202" cy="57912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51" r="9566" b="-55"/>
          <a:stretch/>
        </p:blipFill>
        <p:spPr>
          <a:xfrm>
            <a:off x="0" y="4782505"/>
            <a:ext cx="9151938" cy="365760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5046" y="4874169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A10AC81-0BCF-4A88-91DD-6D952CB3253A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533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342902"/>
            <a:ext cx="2952136" cy="1201738"/>
          </a:xfrm>
          <a:prstGeom prst="rect">
            <a:avLst/>
          </a:prstGeom>
        </p:spPr>
        <p:txBody>
          <a:bodyPr anchor="b"/>
          <a:lstStyle>
            <a:lvl1pPr>
              <a:defRPr sz="3203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91163" y="741364"/>
            <a:ext cx="4633169" cy="3659187"/>
          </a:xfrm>
          <a:prstGeom prst="rect">
            <a:avLst/>
          </a:prstGeom>
        </p:spPr>
        <p:txBody>
          <a:bodyPr/>
          <a:lstStyle>
            <a:lvl1pPr>
              <a:defRPr sz="3203"/>
            </a:lvl1pPr>
            <a:lvl2pPr>
              <a:defRPr sz="2803"/>
            </a:lvl2pPr>
            <a:lvl3pPr>
              <a:defRPr sz="2402"/>
            </a:lvl3pPr>
            <a:lvl4pPr>
              <a:defRPr sz="2002"/>
            </a:lvl4pPr>
            <a:lvl5pPr>
              <a:defRPr sz="2002"/>
            </a:lvl5pPr>
            <a:lvl6pPr>
              <a:defRPr sz="2002"/>
            </a:lvl6pPr>
            <a:lvl7pPr>
              <a:defRPr sz="2002"/>
            </a:lvl7pPr>
            <a:lvl8pPr>
              <a:defRPr sz="2002"/>
            </a:lvl8pPr>
            <a:lvl9pPr>
              <a:defRPr sz="2002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787" y="1544641"/>
            <a:ext cx="2952136" cy="286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1"/>
            </a:lvl1pPr>
            <a:lvl2pPr marL="457611" indent="0">
              <a:buNone/>
              <a:defRPr sz="1401"/>
            </a:lvl2pPr>
            <a:lvl3pPr marL="915223" indent="0">
              <a:buNone/>
              <a:defRPr sz="1201"/>
            </a:lvl3pPr>
            <a:lvl4pPr marL="1372834" indent="0">
              <a:buNone/>
              <a:defRPr sz="1001"/>
            </a:lvl4pPr>
            <a:lvl5pPr marL="1830446" indent="0">
              <a:buNone/>
              <a:defRPr sz="1001"/>
            </a:lvl5pPr>
            <a:lvl6pPr marL="2288057" indent="0">
              <a:buNone/>
              <a:defRPr sz="1001"/>
            </a:lvl6pPr>
            <a:lvl7pPr marL="2745669" indent="0">
              <a:buNone/>
              <a:defRPr sz="1001"/>
            </a:lvl7pPr>
            <a:lvl8pPr marL="3203280" indent="0">
              <a:buNone/>
              <a:defRPr sz="1001"/>
            </a:lvl8pPr>
            <a:lvl9pPr marL="3660892" indent="0">
              <a:buNone/>
              <a:defRPr sz="100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26289349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629387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0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5"/>
            <a:ext cx="521308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18544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eño 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96" y="41671"/>
            <a:ext cx="7893547" cy="5134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2" b="1">
                <a:solidFill>
                  <a:srgbClr val="C00000"/>
                </a:solidFill>
                <a:latin typeface="Calibri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629196" y="580620"/>
            <a:ext cx="7893547" cy="0"/>
          </a:xfrm>
          <a:prstGeom prst="line">
            <a:avLst/>
          </a:prstGeom>
          <a:ln w="127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>
            <a:off x="0" y="0"/>
            <a:ext cx="395879" cy="57405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351" dirty="0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0" y="574059"/>
            <a:ext cx="395879" cy="1932288"/>
          </a:xfrm>
          <a:prstGeom prst="rect">
            <a:avLst/>
          </a:prstGeom>
          <a:solidFill>
            <a:srgbClr val="CC0000"/>
          </a:solidFill>
          <a:ln>
            <a:noFill/>
          </a:ln>
          <a:effectLst>
            <a:innerShdw blurRad="1143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351" dirty="0">
              <a:solidFill>
                <a:prstClr val="white"/>
              </a:solidFill>
            </a:endParaRPr>
          </a:p>
        </p:txBody>
      </p:sp>
      <p:sp>
        <p:nvSpPr>
          <p:cNvPr id="7" name="9 Marcador de número de diapositiva"/>
          <p:cNvSpPr txBox="1">
            <a:spLocks noGrp="1"/>
          </p:cNvSpPr>
          <p:nvPr/>
        </p:nvSpPr>
        <p:spPr bwMode="auto">
          <a:xfrm>
            <a:off x="6792470" y="4880140"/>
            <a:ext cx="2135452" cy="268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C9B1E53-D5FE-45F7-BF89-CCC6C51E7B0E}" type="slidenum">
              <a:rPr lang="es-ES" sz="901">
                <a:solidFill>
                  <a:srgbClr val="C00000"/>
                </a:solidFill>
              </a:rPr>
              <a:pPr algn="r"/>
              <a:t>‹Nº›</a:t>
            </a:fld>
            <a:endParaRPr lang="es-ES" sz="90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91089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0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5"/>
            <a:ext cx="521308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 userDrawn="1"/>
        </p:nvSpPr>
        <p:spPr>
          <a:xfrm>
            <a:off x="8319407" y="4425044"/>
            <a:ext cx="832531" cy="3200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09970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>
          <a:xfrm>
            <a:off x="0" y="4825617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ángulo 3"/>
          <p:cNvSpPr/>
          <p:nvPr userDrawn="1"/>
        </p:nvSpPr>
        <p:spPr>
          <a:xfrm>
            <a:off x="0" y="0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51937" cy="5148263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33766" y="4850331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05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A10AC81-0BCF-4A88-91DD-6D952CB3253A}" type="slidenum">
              <a:rPr lang="es-ES" smtClean="0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ES" dirty="0">
              <a:solidFill>
                <a:prstClr val="white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>
            <a:off x="0" y="1"/>
            <a:ext cx="9150202" cy="322645"/>
          </a:xfrm>
          <a:prstGeom prst="rect">
            <a:avLst/>
          </a:prstGeom>
        </p:spPr>
      </p:pic>
      <p:cxnSp>
        <p:nvCxnSpPr>
          <p:cNvPr id="8" name="Conector recto 18"/>
          <p:cNvCxnSpPr/>
          <p:nvPr userDrawn="1"/>
        </p:nvCxnSpPr>
        <p:spPr>
          <a:xfrm>
            <a:off x="-6831" y="686460"/>
            <a:ext cx="9162000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Marcador de texto 11"/>
          <p:cNvSpPr>
            <a:spLocks noGrp="1"/>
          </p:cNvSpPr>
          <p:nvPr>
            <p:ph type="body" sz="quarter" idx="13" hasCustomPrompt="1"/>
          </p:nvPr>
        </p:nvSpPr>
        <p:spPr>
          <a:xfrm>
            <a:off x="8091" y="4841800"/>
            <a:ext cx="8431901" cy="1988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Fuente:</a:t>
            </a:r>
          </a:p>
        </p:txBody>
      </p:sp>
    </p:spTree>
    <p:extLst>
      <p:ext uri="{BB962C8B-B14F-4D97-AF65-F5344CB8AC3E}">
        <p14:creationId xmlns:p14="http://schemas.microsoft.com/office/powerpoint/2010/main" val="87184065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992" y="842552"/>
            <a:ext cx="6863954" cy="1792358"/>
          </a:xfrm>
        </p:spPr>
        <p:txBody>
          <a:bodyPr anchor="b"/>
          <a:lstStyle>
            <a:lvl1pPr algn="ctr">
              <a:defRPr sz="450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992" y="2704030"/>
            <a:ext cx="6863954" cy="1242971"/>
          </a:xfrm>
        </p:spPr>
        <p:txBody>
          <a:bodyPr/>
          <a:lstStyle>
            <a:lvl1pPr marL="0" indent="0" algn="ctr">
              <a:buNone/>
              <a:defRPr sz="1802"/>
            </a:lvl1pPr>
            <a:lvl2pPr marL="343220" indent="0" algn="ctr">
              <a:buNone/>
              <a:defRPr sz="1501"/>
            </a:lvl2pPr>
            <a:lvl3pPr marL="686440" indent="0" algn="ctr">
              <a:buNone/>
              <a:defRPr sz="1351"/>
            </a:lvl3pPr>
            <a:lvl4pPr marL="1029660" indent="0" algn="ctr">
              <a:buNone/>
              <a:defRPr sz="1201"/>
            </a:lvl4pPr>
            <a:lvl5pPr marL="1372880" indent="0" algn="ctr">
              <a:buNone/>
              <a:defRPr sz="1201"/>
            </a:lvl5pPr>
            <a:lvl6pPr marL="1716100" indent="0" algn="ctr">
              <a:buNone/>
              <a:defRPr sz="1201"/>
            </a:lvl6pPr>
            <a:lvl7pPr marL="2059320" indent="0" algn="ctr">
              <a:buNone/>
              <a:defRPr sz="1201"/>
            </a:lvl7pPr>
            <a:lvl8pPr marL="2402540" indent="0" algn="ctr">
              <a:buNone/>
              <a:defRPr sz="1201"/>
            </a:lvl8pPr>
            <a:lvl9pPr marL="2745760" indent="0" algn="ctr">
              <a:buNone/>
              <a:defRPr sz="1201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" y="-1"/>
            <a:ext cx="9151154" cy="5148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10294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29" y="1283491"/>
            <a:ext cx="7893547" cy="2141534"/>
          </a:xfrm>
        </p:spPr>
        <p:txBody>
          <a:bodyPr anchor="b"/>
          <a:lstStyle>
            <a:lvl1pPr>
              <a:defRPr sz="450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429" y="3445285"/>
            <a:ext cx="7893547" cy="1126182"/>
          </a:xfrm>
        </p:spPr>
        <p:txBody>
          <a:bodyPr/>
          <a:lstStyle>
            <a:lvl1pPr marL="0" indent="0">
              <a:buNone/>
              <a:defRPr sz="1802">
                <a:solidFill>
                  <a:schemeClr val="tx1">
                    <a:tint val="75000"/>
                  </a:schemeClr>
                </a:solidFill>
              </a:defRPr>
            </a:lvl1pPr>
            <a:lvl2pPr marL="343220" indent="0">
              <a:buNone/>
              <a:defRPr sz="1501">
                <a:solidFill>
                  <a:schemeClr val="tx1">
                    <a:tint val="75000"/>
                  </a:schemeClr>
                </a:solidFill>
              </a:defRPr>
            </a:lvl2pPr>
            <a:lvl3pPr marL="686440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966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4pPr>
            <a:lvl5pPr marL="137288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5pPr>
            <a:lvl6pPr marL="171610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6pPr>
            <a:lvl7pPr marL="205932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7pPr>
            <a:lvl8pPr marL="240254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8pPr>
            <a:lvl9pPr marL="2745760" indent="0">
              <a:buNone/>
              <a:defRPr sz="12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038086" y="4771680"/>
            <a:ext cx="2059186" cy="274097"/>
          </a:xfrm>
          <a:prstGeom prst="rect">
            <a:avLst/>
          </a:prstGeom>
        </p:spPr>
        <p:txBody>
          <a:bodyPr vert="horz" lIns="68704" tIns="34352" rIns="68704" bIns="34352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sz="902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44810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>
          <a:xfrm>
            <a:off x="0" y="4825617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17290" y="4825617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100" baseline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3A10AC81-0BCF-4A88-91DD-6D952CB3253A}" type="slidenum">
              <a:rPr lang="es-ES" smtClean="0">
                <a:solidFill>
                  <a:prstClr val="black"/>
                </a:solidFill>
              </a:rPr>
              <a:pPr/>
              <a:t>‹Nº›</a:t>
            </a:fld>
            <a:endParaRPr lang="es-E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24011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>
          <a:xfrm>
            <a:off x="0" y="4825617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ángulo 3"/>
          <p:cNvSpPr/>
          <p:nvPr userDrawn="1"/>
        </p:nvSpPr>
        <p:spPr>
          <a:xfrm>
            <a:off x="0" y="0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51937" cy="5148263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33766" y="4850331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100" baseline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3A10AC81-0BCF-4A88-91DD-6D952CB3253A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 dirty="0">
              <a:solidFill>
                <a:prstClr val="white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>
            <a:off x="0" y="1"/>
            <a:ext cx="9150202" cy="322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66051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o not remove" hidden="1">
            <a:extLst>
              <a:ext uri="{FF2B5EF4-FFF2-40B4-BE49-F238E27FC236}">
                <a16:creationId xmlns:a16="http://schemas.microsoft.com/office/drawing/2014/main" id="{CA4279F4-3077-4423-B1AB-A10A4A7FFAA4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700" cy="12700"/>
          </a:xfrm>
          <a:prstGeom prst="octagon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 userDrawn="1"/>
        </p:nvSpPr>
        <p:spPr>
          <a:xfrm>
            <a:off x="0" y="4825617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ángulo 3"/>
          <p:cNvSpPr/>
          <p:nvPr userDrawn="1"/>
        </p:nvSpPr>
        <p:spPr>
          <a:xfrm>
            <a:off x="0" y="0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51937" cy="5148263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33766" y="4850331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100" baseline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3A10AC81-0BCF-4A88-91DD-6D952CB3253A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 dirty="0">
              <a:solidFill>
                <a:prstClr val="white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>
            <a:off x="0" y="1"/>
            <a:ext cx="9150202" cy="322645"/>
          </a:xfrm>
          <a:prstGeom prst="rect">
            <a:avLst/>
          </a:prstGeom>
        </p:spPr>
      </p:pic>
      <p:cxnSp>
        <p:nvCxnSpPr>
          <p:cNvPr id="8" name="Conector recto 18"/>
          <p:cNvCxnSpPr/>
          <p:nvPr userDrawn="1"/>
        </p:nvCxnSpPr>
        <p:spPr>
          <a:xfrm>
            <a:off x="9353" y="710736"/>
            <a:ext cx="9136070" cy="10265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0391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787" y="342902"/>
            <a:ext cx="2952136" cy="1201738"/>
          </a:xfrm>
          <a:prstGeom prst="rect">
            <a:avLst/>
          </a:prstGeom>
        </p:spPr>
        <p:txBody>
          <a:bodyPr anchor="b"/>
          <a:lstStyle>
            <a:lvl1pPr>
              <a:defRPr sz="3203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91163" y="741364"/>
            <a:ext cx="4633169" cy="3659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3"/>
            </a:lvl1pPr>
            <a:lvl2pPr marL="457611" indent="0">
              <a:buNone/>
              <a:defRPr sz="2803"/>
            </a:lvl2pPr>
            <a:lvl3pPr marL="915223" indent="0">
              <a:buNone/>
              <a:defRPr sz="2402"/>
            </a:lvl3pPr>
            <a:lvl4pPr marL="1372834" indent="0">
              <a:buNone/>
              <a:defRPr sz="2002"/>
            </a:lvl4pPr>
            <a:lvl5pPr marL="1830446" indent="0">
              <a:buNone/>
              <a:defRPr sz="2002"/>
            </a:lvl5pPr>
            <a:lvl6pPr marL="2288057" indent="0">
              <a:buNone/>
              <a:defRPr sz="2002"/>
            </a:lvl6pPr>
            <a:lvl7pPr marL="2745669" indent="0">
              <a:buNone/>
              <a:defRPr sz="2002"/>
            </a:lvl7pPr>
            <a:lvl8pPr marL="3203280" indent="0">
              <a:buNone/>
              <a:defRPr sz="2002"/>
            </a:lvl8pPr>
            <a:lvl9pPr marL="3660892" indent="0">
              <a:buNone/>
              <a:defRPr sz="2002"/>
            </a:lvl9pPr>
          </a:lstStyle>
          <a:p>
            <a:endParaRPr lang="es-PE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787" y="1544641"/>
            <a:ext cx="2952136" cy="2860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1"/>
            </a:lvl1pPr>
            <a:lvl2pPr marL="457611" indent="0">
              <a:buNone/>
              <a:defRPr sz="1401"/>
            </a:lvl2pPr>
            <a:lvl3pPr marL="915223" indent="0">
              <a:buNone/>
              <a:defRPr sz="1201"/>
            </a:lvl3pPr>
            <a:lvl4pPr marL="1372834" indent="0">
              <a:buNone/>
              <a:defRPr sz="1001"/>
            </a:lvl4pPr>
            <a:lvl5pPr marL="1830446" indent="0">
              <a:buNone/>
              <a:defRPr sz="1001"/>
            </a:lvl5pPr>
            <a:lvl6pPr marL="2288057" indent="0">
              <a:buNone/>
              <a:defRPr sz="1001"/>
            </a:lvl6pPr>
            <a:lvl7pPr marL="2745669" indent="0">
              <a:buNone/>
              <a:defRPr sz="1001"/>
            </a:lvl7pPr>
            <a:lvl8pPr marL="3203280" indent="0">
              <a:buNone/>
              <a:defRPr sz="1001"/>
            </a:lvl8pPr>
            <a:lvl9pPr marL="3660892" indent="0">
              <a:buNone/>
              <a:defRPr sz="100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629196" y="4772025"/>
            <a:ext cx="2059186" cy="273050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3031582" y="4772025"/>
            <a:ext cx="3088779" cy="273050"/>
          </a:xfrm>
          <a:prstGeom prst="rect">
            <a:avLst/>
          </a:prstGeom>
        </p:spPr>
        <p:txBody>
          <a:bodyPr/>
          <a:lstStyle/>
          <a:p>
            <a:endParaRPr lang="es-PE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17C58-D15D-432C-8390-60963580997B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53372758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o not remove" hidden="1">
            <a:extLst>
              <a:ext uri="{FF2B5EF4-FFF2-40B4-BE49-F238E27FC236}">
                <a16:creationId xmlns:a16="http://schemas.microsoft.com/office/drawing/2014/main" id="{CA4279F4-3077-4423-B1AB-A10A4A7FFAA4}"/>
              </a:ext>
            </a:extLst>
          </p:cNvPr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700" cy="12700"/>
          </a:xfrm>
          <a:prstGeom prst="octagon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>
              <a:solidFill>
                <a:prstClr val="white"/>
              </a:solidFill>
            </a:endParaRPr>
          </a:p>
        </p:txBody>
      </p:sp>
      <p:sp>
        <p:nvSpPr>
          <p:cNvPr id="2" name="Rectángulo 1"/>
          <p:cNvSpPr/>
          <p:nvPr userDrawn="1"/>
        </p:nvSpPr>
        <p:spPr>
          <a:xfrm>
            <a:off x="0" y="4825617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ángulo 3"/>
          <p:cNvSpPr/>
          <p:nvPr userDrawn="1"/>
        </p:nvSpPr>
        <p:spPr>
          <a:xfrm>
            <a:off x="0" y="0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51937" cy="5148263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33766" y="4850331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100" baseline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3A10AC81-0BCF-4A88-91DD-6D952CB3253A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 dirty="0">
              <a:solidFill>
                <a:prstClr val="white"/>
              </a:solidFill>
            </a:endParaRPr>
          </a:p>
        </p:txBody>
      </p:sp>
      <p:cxnSp>
        <p:nvCxnSpPr>
          <p:cNvPr id="8" name="Conector recto 18"/>
          <p:cNvCxnSpPr/>
          <p:nvPr userDrawn="1"/>
        </p:nvCxnSpPr>
        <p:spPr>
          <a:xfrm>
            <a:off x="9353" y="710736"/>
            <a:ext cx="9136070" cy="10265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215404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>
            <a:off x="0" y="1"/>
            <a:ext cx="9150202" cy="57912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51" r="9566" b="-55"/>
          <a:stretch/>
        </p:blipFill>
        <p:spPr>
          <a:xfrm>
            <a:off x="0" y="4782505"/>
            <a:ext cx="9151938" cy="365760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5046" y="4874169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20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A10AC81-0BCF-4A88-91DD-6D952CB3253A}" type="slidenum">
              <a:rPr lang="es-ES" smtClean="0">
                <a:solidFill>
                  <a:prstClr val="white"/>
                </a:solidFill>
              </a:rPr>
              <a:pPr/>
              <a:t>‹Nº›</a:t>
            </a:fld>
            <a:endParaRPr lang="es-E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78775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838921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D2439-50B3-4582-87C7-FD895799C633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19923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8 Imagen" descr="Encabezad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807" y="162075"/>
            <a:ext cx="8071501" cy="519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10 Conector recto"/>
          <p:cNvCxnSpPr/>
          <p:nvPr/>
        </p:nvCxnSpPr>
        <p:spPr>
          <a:xfrm>
            <a:off x="395632" y="5006448"/>
            <a:ext cx="8360677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PE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668" y="1201262"/>
            <a:ext cx="2100398" cy="778253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8" name="3 Marcador de contenido"/>
          <p:cNvSpPr>
            <a:spLocks noGrp="1"/>
          </p:cNvSpPr>
          <p:nvPr>
            <p:ph sz="half" idx="2"/>
          </p:nvPr>
        </p:nvSpPr>
        <p:spPr>
          <a:xfrm>
            <a:off x="2630065" y="898396"/>
            <a:ext cx="6053923" cy="229713"/>
          </a:xfrm>
          <a:solidFill>
            <a:srgbClr val="EAEAEA"/>
          </a:solidFill>
        </p:spPr>
        <p:txBody>
          <a:bodyPr rtlCol="0" anchor="ctr">
            <a:normAutofit/>
          </a:bodyPr>
          <a:lstStyle>
            <a:lvl1pPr algn="ctr">
              <a:buNone/>
              <a:defRPr kumimoji="0" lang="es-PE" sz="976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  <a:ea typeface="+mn-ea"/>
                <a:cs typeface="+mn-cs"/>
              </a:defRPr>
            </a:lvl1pPr>
            <a:lvl2pPr>
              <a:defRPr sz="1802"/>
            </a:lvl2pPr>
            <a:lvl3pPr>
              <a:defRPr sz="1501"/>
            </a:lvl3pPr>
            <a:lvl4pPr>
              <a:defRPr sz="1351"/>
            </a:lvl4pPr>
            <a:lvl5pPr>
              <a:defRPr sz="1351"/>
            </a:lvl5pPr>
            <a:lvl6pPr>
              <a:defRPr sz="1351"/>
            </a:lvl6pPr>
            <a:lvl7pPr>
              <a:defRPr sz="1351"/>
            </a:lvl7pPr>
            <a:lvl8pPr>
              <a:defRPr sz="1351"/>
            </a:lvl8pPr>
            <a:lvl9pPr>
              <a:defRPr sz="1351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24131" y="4732351"/>
            <a:ext cx="5116188" cy="274097"/>
          </a:xfrm>
        </p:spPr>
        <p:txBody>
          <a:bodyPr/>
          <a:lstStyle>
            <a:lvl1pPr marL="0" indent="0">
              <a:defRPr sz="60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s-PE" dirty="0">
              <a:solidFill>
                <a:prstClr val="black"/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D5345DD-B7C0-439D-AB77-7AA7EE431CAE}" type="slidenum">
              <a:rPr lang="es-P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P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714259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eño 20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196" y="41671"/>
            <a:ext cx="7893547" cy="5134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2" b="1">
                <a:solidFill>
                  <a:srgbClr val="C00000"/>
                </a:solidFill>
                <a:latin typeface="Calibri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629196" y="580620"/>
            <a:ext cx="7893547" cy="0"/>
          </a:xfrm>
          <a:prstGeom prst="line">
            <a:avLst/>
          </a:prstGeom>
          <a:ln w="127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Rectángulo"/>
          <p:cNvSpPr/>
          <p:nvPr/>
        </p:nvSpPr>
        <p:spPr>
          <a:xfrm>
            <a:off x="0" y="0"/>
            <a:ext cx="395879" cy="57405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351" dirty="0">
              <a:solidFill>
                <a:prstClr val="white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0" y="574059"/>
            <a:ext cx="395879" cy="1932288"/>
          </a:xfrm>
          <a:prstGeom prst="rect">
            <a:avLst/>
          </a:prstGeom>
          <a:solidFill>
            <a:srgbClr val="CC0000"/>
          </a:solidFill>
          <a:ln>
            <a:noFill/>
          </a:ln>
          <a:effectLst>
            <a:innerShdw blurRad="1143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sz="1351" dirty="0">
              <a:solidFill>
                <a:prstClr val="white"/>
              </a:solidFill>
            </a:endParaRPr>
          </a:p>
        </p:txBody>
      </p:sp>
      <p:sp>
        <p:nvSpPr>
          <p:cNvPr id="7" name="9 Marcador de número de diapositiva"/>
          <p:cNvSpPr txBox="1">
            <a:spLocks noGrp="1"/>
          </p:cNvSpPr>
          <p:nvPr/>
        </p:nvSpPr>
        <p:spPr bwMode="auto">
          <a:xfrm>
            <a:off x="6792470" y="4880140"/>
            <a:ext cx="2135452" cy="268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C9B1E53-D5FE-45F7-BF89-CCC6C51E7B0E}" type="slidenum">
              <a:rPr lang="es-ES" sz="901">
                <a:solidFill>
                  <a:srgbClr val="C00000"/>
                </a:solidFill>
              </a:rPr>
              <a:pPr algn="r"/>
              <a:t>‹Nº›</a:t>
            </a:fld>
            <a:endParaRPr lang="es-ES" sz="90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08108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0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5"/>
            <a:ext cx="521308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smtClean="0">
                <a:solidFill>
                  <a:prstClr val="white"/>
                </a:solidFill>
              </a:rPr>
              <a:pPr/>
              <a:t>‹Nº›</a:t>
            </a:fld>
            <a:endParaRPr lang="es-ES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2208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0AC81-0BCF-4A88-91DD-6D952CB3253A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73451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 userDrawn="1"/>
        </p:nvSpPr>
        <p:spPr>
          <a:xfrm>
            <a:off x="0" y="4825617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ángulo 3"/>
          <p:cNvSpPr/>
          <p:nvPr userDrawn="1"/>
        </p:nvSpPr>
        <p:spPr>
          <a:xfrm>
            <a:off x="0" y="0"/>
            <a:ext cx="9151938" cy="322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51937" cy="5148263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33766" y="4850331"/>
            <a:ext cx="2059186" cy="274097"/>
          </a:xfrm>
          <a:prstGeom prst="rect">
            <a:avLst/>
          </a:prstGeom>
        </p:spPr>
        <p:txBody>
          <a:bodyPr/>
          <a:lstStyle>
            <a:lvl1pPr algn="r">
              <a:defRPr sz="105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A10AC81-0BCF-4A88-91DD-6D952CB3253A}" type="slidenum">
              <a:rPr lang="es-ES" smtClean="0">
                <a:solidFill>
                  <a:prstClr val="white"/>
                </a:solidFill>
              </a:rPr>
              <a:pPr>
                <a:defRPr/>
              </a:pPr>
              <a:t>‹Nº›</a:t>
            </a:fld>
            <a:endParaRPr lang="es-ES" dirty="0">
              <a:solidFill>
                <a:prstClr val="white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>
            <a:off x="0" y="1"/>
            <a:ext cx="9150202" cy="322645"/>
          </a:xfrm>
          <a:prstGeom prst="rect">
            <a:avLst/>
          </a:prstGeom>
        </p:spPr>
      </p:pic>
      <p:cxnSp>
        <p:nvCxnSpPr>
          <p:cNvPr id="8" name="Conector recto 18"/>
          <p:cNvCxnSpPr/>
          <p:nvPr userDrawn="1"/>
        </p:nvCxnSpPr>
        <p:spPr>
          <a:xfrm>
            <a:off x="-6831" y="686460"/>
            <a:ext cx="9162000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Marcador de texto 11"/>
          <p:cNvSpPr>
            <a:spLocks noGrp="1"/>
          </p:cNvSpPr>
          <p:nvPr>
            <p:ph type="body" sz="quarter" idx="13" hasCustomPrompt="1"/>
          </p:nvPr>
        </p:nvSpPr>
        <p:spPr>
          <a:xfrm>
            <a:off x="8091" y="4841800"/>
            <a:ext cx="8431901" cy="198873"/>
          </a:xfrm>
        </p:spPr>
        <p:txBody>
          <a:bodyPr>
            <a:normAutofit/>
          </a:bodyPr>
          <a:lstStyle>
            <a:lvl1pPr marL="0" indent="0">
              <a:buNone/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s-ES" dirty="0"/>
              <a:t>Fuente:</a:t>
            </a:r>
          </a:p>
        </p:txBody>
      </p:sp>
    </p:spTree>
    <p:extLst>
      <p:ext uri="{BB962C8B-B14F-4D97-AF65-F5344CB8AC3E}">
        <p14:creationId xmlns:p14="http://schemas.microsoft.com/office/powerpoint/2010/main" val="290178689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"/>
          <a:stretch/>
        </p:blipFill>
        <p:spPr>
          <a:xfrm>
            <a:off x="1174" y="1"/>
            <a:ext cx="9150764" cy="5148263"/>
          </a:xfrm>
          <a:prstGeom prst="rect">
            <a:avLst/>
          </a:prstGeom>
        </p:spPr>
      </p:pic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8541575" y="4769556"/>
            <a:ext cx="521308" cy="274097"/>
          </a:xfrm>
          <a:prstGeom prst="rect">
            <a:avLst/>
          </a:prstGeom>
        </p:spPr>
        <p:txBody>
          <a:bodyPr vert="horz" lIns="91435" tIns="45718" rIns="91435" bIns="45718" rtlCol="0" anchor="ctr"/>
          <a:lstStyle>
            <a:defPPr>
              <a:defRPr lang="es-ES"/>
            </a:defPPr>
            <a:lvl1pPr marL="0" algn="r" defTabSz="914306" rtl="0" eaLnBrk="1" latinLnBrk="0" hangingPunct="1">
              <a:defRPr sz="90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10AC81-0BCF-4A88-91DD-6D952CB3253A}" type="slidenum">
              <a:rPr lang="es-ES" sz="1000" b="0" smtClean="0">
                <a:solidFill>
                  <a:schemeClr val="bg1"/>
                </a:solidFill>
              </a:rPr>
              <a:pPr/>
              <a:t>‹Nº›</a:t>
            </a:fld>
            <a:endParaRPr lang="es-ES" sz="10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965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8.xml"/><Relationship Id="rId13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3.xml"/><Relationship Id="rId7" Type="http://schemas.openxmlformats.org/officeDocument/2006/relationships/slideLayout" Target="../slideLayouts/slideLayout157.xml"/><Relationship Id="rId12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51.xml"/><Relationship Id="rId6" Type="http://schemas.openxmlformats.org/officeDocument/2006/relationships/slideLayout" Target="../slideLayouts/slideLayout156.xml"/><Relationship Id="rId11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55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60.xml"/><Relationship Id="rId4" Type="http://schemas.openxmlformats.org/officeDocument/2006/relationships/slideLayout" Target="../slideLayouts/slideLayout154.xml"/><Relationship Id="rId9" Type="http://schemas.openxmlformats.org/officeDocument/2006/relationships/slideLayout" Target="../slideLayouts/slideLayout159.xml"/><Relationship Id="rId14" Type="http://schemas.openxmlformats.org/officeDocument/2006/relationships/slideLayout" Target="../slideLayouts/slideLayout16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57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18" Type="http://schemas.openxmlformats.org/officeDocument/2006/relationships/slideLayout" Target="../slideLayouts/slideLayout83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17" Type="http://schemas.openxmlformats.org/officeDocument/2006/relationships/slideLayout" Target="../slideLayouts/slideLayout82.xml"/><Relationship Id="rId2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81.xml"/><Relationship Id="rId20" Type="http://schemas.openxmlformats.org/officeDocument/2006/relationships/theme" Target="../theme/theme5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75.xml"/><Relationship Id="rId19" Type="http://schemas.openxmlformats.org/officeDocument/2006/relationships/slideLayout" Target="../slideLayouts/slideLayout84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slideLayout" Target="../slideLayouts/slideLayout97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17" Type="http://schemas.openxmlformats.org/officeDocument/2006/relationships/theme" Target="../theme/theme6.xml"/><Relationship Id="rId2" Type="http://schemas.openxmlformats.org/officeDocument/2006/relationships/slideLayout" Target="../slideLayouts/slideLayout86.xml"/><Relationship Id="rId16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slideLayout" Target="../slideLayouts/slideLayout9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slideLayout" Target="../slideLayouts/slideLayout113.xml"/><Relationship Id="rId1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17" Type="http://schemas.openxmlformats.org/officeDocument/2006/relationships/slideLayout" Target="../slideLayouts/slideLayout117.xml"/><Relationship Id="rId2" Type="http://schemas.openxmlformats.org/officeDocument/2006/relationships/slideLayout" Target="../slideLayouts/slideLayout102.xml"/><Relationship Id="rId16" Type="http://schemas.openxmlformats.org/officeDocument/2006/relationships/slideLayout" Target="../slideLayouts/slideLayout116.xml"/><Relationship Id="rId20" Type="http://schemas.openxmlformats.org/officeDocument/2006/relationships/theme" Target="../theme/theme7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10.xml"/><Relationship Id="rId19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Relationship Id="rId14" Type="http://schemas.openxmlformats.org/officeDocument/2006/relationships/slideLayout" Target="../slideLayouts/slideLayout11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slideLayout" Target="../slideLayouts/slideLayout132.xml"/><Relationship Id="rId18" Type="http://schemas.openxmlformats.org/officeDocument/2006/relationships/slideLayout" Target="../slideLayouts/slideLayout137.xml"/><Relationship Id="rId3" Type="http://schemas.openxmlformats.org/officeDocument/2006/relationships/slideLayout" Target="../slideLayouts/slideLayout122.xml"/><Relationship Id="rId21" Type="http://schemas.openxmlformats.org/officeDocument/2006/relationships/theme" Target="../theme/theme8.xml"/><Relationship Id="rId7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31.xml"/><Relationship Id="rId17" Type="http://schemas.openxmlformats.org/officeDocument/2006/relationships/slideLayout" Target="../slideLayouts/slideLayout136.xml"/><Relationship Id="rId2" Type="http://schemas.openxmlformats.org/officeDocument/2006/relationships/slideLayout" Target="../slideLayouts/slideLayout121.xml"/><Relationship Id="rId16" Type="http://schemas.openxmlformats.org/officeDocument/2006/relationships/slideLayout" Target="../slideLayouts/slideLayout135.xml"/><Relationship Id="rId20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24.xml"/><Relationship Id="rId15" Type="http://schemas.openxmlformats.org/officeDocument/2006/relationships/slideLayout" Target="../slideLayouts/slideLayout134.xml"/><Relationship Id="rId10" Type="http://schemas.openxmlformats.org/officeDocument/2006/relationships/slideLayout" Target="../slideLayouts/slideLayout129.xml"/><Relationship Id="rId19" Type="http://schemas.openxmlformats.org/officeDocument/2006/relationships/slideLayout" Target="../slideLayouts/slideLayout138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Relationship Id="rId14" Type="http://schemas.openxmlformats.org/officeDocument/2006/relationships/slideLayout" Target="../slideLayouts/slideLayout13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7.xml"/><Relationship Id="rId3" Type="http://schemas.openxmlformats.org/officeDocument/2006/relationships/slideLayout" Target="../slideLayouts/slideLayout142.xml"/><Relationship Id="rId7" Type="http://schemas.openxmlformats.org/officeDocument/2006/relationships/slideLayout" Target="../slideLayouts/slideLayout14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141.xml"/><Relationship Id="rId1" Type="http://schemas.openxmlformats.org/officeDocument/2006/relationships/slideLayout" Target="../slideLayouts/slideLayout140.xml"/><Relationship Id="rId6" Type="http://schemas.openxmlformats.org/officeDocument/2006/relationships/slideLayout" Target="../slideLayouts/slideLayout145.xml"/><Relationship Id="rId11" Type="http://schemas.openxmlformats.org/officeDocument/2006/relationships/slideLayout" Target="../slideLayouts/slideLayout150.xml"/><Relationship Id="rId5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49.xml"/><Relationship Id="rId4" Type="http://schemas.openxmlformats.org/officeDocument/2006/relationships/slideLayout" Target="../slideLayouts/slideLayout143.xml"/><Relationship Id="rId9" Type="http://schemas.openxmlformats.org/officeDocument/2006/relationships/slideLayout" Target="../slideLayouts/slideLayout1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63556" y="4772025"/>
            <a:ext cx="2059186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17C58-D15D-432C-8390-60963580997B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92806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hdr="0" ftr="0" dt="0"/>
  <p:txStyles>
    <p:titleStyle>
      <a:lvl1pPr algn="l" defTabSz="915223" rtl="0" eaLnBrk="1" latinLnBrk="0" hangingPunct="1">
        <a:lnSpc>
          <a:spcPct val="90000"/>
        </a:lnSpc>
        <a:spcBef>
          <a:spcPct val="0"/>
        </a:spcBef>
        <a:buNone/>
        <a:defRPr sz="44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806" indent="-228806" algn="l" defTabSz="9152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3" kern="1200">
          <a:solidFill>
            <a:schemeClr val="tx1"/>
          </a:solidFill>
          <a:latin typeface="+mn-lt"/>
          <a:ea typeface="+mn-ea"/>
          <a:cs typeface="+mn-cs"/>
        </a:defRPr>
      </a:lvl1pPr>
      <a:lvl2pPr marL="686417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2" kern="1200">
          <a:solidFill>
            <a:schemeClr val="tx1"/>
          </a:solidFill>
          <a:latin typeface="+mn-lt"/>
          <a:ea typeface="+mn-ea"/>
          <a:cs typeface="+mn-cs"/>
        </a:defRPr>
      </a:lvl2pPr>
      <a:lvl3pPr marL="1144029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2" kern="1200">
          <a:solidFill>
            <a:schemeClr val="tx1"/>
          </a:solidFill>
          <a:latin typeface="+mn-lt"/>
          <a:ea typeface="+mn-ea"/>
          <a:cs typeface="+mn-cs"/>
        </a:defRPr>
      </a:lvl3pPr>
      <a:lvl4pPr marL="1601640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4pPr>
      <a:lvl5pPr marL="2059252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5pPr>
      <a:lvl6pPr marL="2516863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6pPr>
      <a:lvl7pPr marL="2974475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7pPr>
      <a:lvl8pPr marL="3432086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8pPr>
      <a:lvl9pPr marL="3889698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1pPr>
      <a:lvl2pPr marL="457611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915223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3pPr>
      <a:lvl4pPr marL="1372834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4pPr>
      <a:lvl5pPr marL="1830446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5pPr>
      <a:lvl6pPr marL="2288057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6pPr>
      <a:lvl7pPr marL="2745669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7pPr>
      <a:lvl8pPr marL="3203280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8pPr>
      <a:lvl9pPr marL="3660892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9196" y="274098"/>
            <a:ext cx="7893547" cy="9950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196" y="1370486"/>
            <a:ext cx="7893547" cy="3266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9196" y="4771678"/>
            <a:ext cx="2059186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31580" y="4771678"/>
            <a:ext cx="3088779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556" y="4771678"/>
            <a:ext cx="2059186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>
            <a:off x="0" y="1"/>
            <a:ext cx="9150202" cy="57912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 rot="10800000">
            <a:off x="0" y="4175489"/>
            <a:ext cx="9150202" cy="96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446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091" r:id="rId8"/>
    <p:sldLayoutId id="2147484092" r:id="rId9"/>
    <p:sldLayoutId id="2147484093" r:id="rId10"/>
    <p:sldLayoutId id="2147484094" r:id="rId11"/>
    <p:sldLayoutId id="2147484095" r:id="rId12"/>
    <p:sldLayoutId id="2147484096" r:id="rId13"/>
    <p:sldLayoutId id="2147484097" r:id="rId14"/>
  </p:sldLayoutIdLst>
  <p:hf hdr="0" ftr="0" dt="0"/>
  <p:txStyles>
    <p:titleStyle>
      <a:lvl1pPr algn="l" defTabSz="686440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10" indent="-171610" algn="l" defTabSz="686440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3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5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7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9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71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93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15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37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2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4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6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8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10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32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54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76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7076869" y="4772025"/>
            <a:ext cx="2059186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1">
                <a:solidFill>
                  <a:schemeClr val="tx1"/>
                </a:solidFill>
              </a:defRPr>
            </a:lvl1pPr>
          </a:lstStyle>
          <a:p>
            <a:fld id="{DCE17C58-D15D-432C-8390-60963580997B}" type="slidenum">
              <a:rPr lang="es-PE" smtClean="0">
                <a:solidFill>
                  <a:prstClr val="black"/>
                </a:solidFill>
              </a:rPr>
              <a:pPr/>
              <a:t>‹Nº›</a:t>
            </a:fld>
            <a:endParaRPr lang="es-P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145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5" r:id="rId12"/>
    <p:sldLayoutId id="2147483746" r:id="rId13"/>
    <p:sldLayoutId id="2147483747" r:id="rId14"/>
    <p:sldLayoutId id="2147483748" r:id="rId15"/>
    <p:sldLayoutId id="2147483749" r:id="rId16"/>
    <p:sldLayoutId id="2147483750" r:id="rId17"/>
    <p:sldLayoutId id="2147483752" r:id="rId18"/>
  </p:sldLayoutIdLst>
  <p:hf hdr="0" ftr="0" dt="0"/>
  <p:txStyles>
    <p:titleStyle>
      <a:lvl1pPr algn="l" defTabSz="915223" rtl="0" eaLnBrk="1" latinLnBrk="0" hangingPunct="1">
        <a:lnSpc>
          <a:spcPct val="90000"/>
        </a:lnSpc>
        <a:spcBef>
          <a:spcPct val="0"/>
        </a:spcBef>
        <a:buNone/>
        <a:defRPr sz="44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806" indent="-228806" algn="l" defTabSz="9152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3" kern="1200">
          <a:solidFill>
            <a:schemeClr val="tx1"/>
          </a:solidFill>
          <a:latin typeface="+mn-lt"/>
          <a:ea typeface="+mn-ea"/>
          <a:cs typeface="+mn-cs"/>
        </a:defRPr>
      </a:lvl1pPr>
      <a:lvl2pPr marL="686417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2" kern="1200">
          <a:solidFill>
            <a:schemeClr val="tx1"/>
          </a:solidFill>
          <a:latin typeface="+mn-lt"/>
          <a:ea typeface="+mn-ea"/>
          <a:cs typeface="+mn-cs"/>
        </a:defRPr>
      </a:lvl2pPr>
      <a:lvl3pPr marL="1144029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2" kern="1200">
          <a:solidFill>
            <a:schemeClr val="tx1"/>
          </a:solidFill>
          <a:latin typeface="+mn-lt"/>
          <a:ea typeface="+mn-ea"/>
          <a:cs typeface="+mn-cs"/>
        </a:defRPr>
      </a:lvl3pPr>
      <a:lvl4pPr marL="1601640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4pPr>
      <a:lvl5pPr marL="2059252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5pPr>
      <a:lvl6pPr marL="2516863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6pPr>
      <a:lvl7pPr marL="2974475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7pPr>
      <a:lvl8pPr marL="3432086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8pPr>
      <a:lvl9pPr marL="3889698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1pPr>
      <a:lvl2pPr marL="457611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915223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3pPr>
      <a:lvl4pPr marL="1372834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4pPr>
      <a:lvl5pPr marL="1830446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5pPr>
      <a:lvl6pPr marL="2288057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6pPr>
      <a:lvl7pPr marL="2745669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7pPr>
      <a:lvl8pPr marL="3203280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8pPr>
      <a:lvl9pPr marL="3660892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7076869" y="4772025"/>
            <a:ext cx="2059186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1">
                <a:solidFill>
                  <a:schemeClr val="tx1"/>
                </a:solidFill>
              </a:defRPr>
            </a:lvl1pPr>
          </a:lstStyle>
          <a:p>
            <a:fld id="{DCE17C58-D15D-432C-8390-60963580997B}" type="slidenum">
              <a:rPr lang="es-PE" smtClean="0">
                <a:solidFill>
                  <a:prstClr val="black"/>
                </a:solidFill>
              </a:rPr>
              <a:pPr/>
              <a:t>‹Nº›</a:t>
            </a:fld>
            <a:endParaRPr lang="es-P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64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  <p:sldLayoutId id="2147483847" r:id="rId12"/>
    <p:sldLayoutId id="2147483848" r:id="rId13"/>
    <p:sldLayoutId id="2147483849" r:id="rId14"/>
    <p:sldLayoutId id="2147483850" r:id="rId15"/>
    <p:sldLayoutId id="2147483851" r:id="rId16"/>
    <p:sldLayoutId id="2147483852" r:id="rId17"/>
    <p:sldLayoutId id="2147483853" r:id="rId18"/>
  </p:sldLayoutIdLst>
  <p:hf hdr="0" ftr="0" dt="0"/>
  <p:txStyles>
    <p:titleStyle>
      <a:lvl1pPr algn="l" defTabSz="915223" rtl="0" eaLnBrk="1" latinLnBrk="0" hangingPunct="1">
        <a:lnSpc>
          <a:spcPct val="90000"/>
        </a:lnSpc>
        <a:spcBef>
          <a:spcPct val="0"/>
        </a:spcBef>
        <a:buNone/>
        <a:defRPr sz="44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806" indent="-228806" algn="l" defTabSz="9152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3" kern="1200">
          <a:solidFill>
            <a:schemeClr val="tx1"/>
          </a:solidFill>
          <a:latin typeface="+mn-lt"/>
          <a:ea typeface="+mn-ea"/>
          <a:cs typeface="+mn-cs"/>
        </a:defRPr>
      </a:lvl1pPr>
      <a:lvl2pPr marL="686417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2" kern="1200">
          <a:solidFill>
            <a:schemeClr val="tx1"/>
          </a:solidFill>
          <a:latin typeface="+mn-lt"/>
          <a:ea typeface="+mn-ea"/>
          <a:cs typeface="+mn-cs"/>
        </a:defRPr>
      </a:lvl2pPr>
      <a:lvl3pPr marL="1144029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2" kern="1200">
          <a:solidFill>
            <a:schemeClr val="tx1"/>
          </a:solidFill>
          <a:latin typeface="+mn-lt"/>
          <a:ea typeface="+mn-ea"/>
          <a:cs typeface="+mn-cs"/>
        </a:defRPr>
      </a:lvl3pPr>
      <a:lvl4pPr marL="1601640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4pPr>
      <a:lvl5pPr marL="2059252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5pPr>
      <a:lvl6pPr marL="2516863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6pPr>
      <a:lvl7pPr marL="2974475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7pPr>
      <a:lvl8pPr marL="3432086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8pPr>
      <a:lvl9pPr marL="3889698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1pPr>
      <a:lvl2pPr marL="457611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915223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3pPr>
      <a:lvl4pPr marL="1372834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4pPr>
      <a:lvl5pPr marL="1830446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5pPr>
      <a:lvl6pPr marL="2288057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6pPr>
      <a:lvl7pPr marL="2745669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7pPr>
      <a:lvl8pPr marL="3203280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8pPr>
      <a:lvl9pPr marL="3660892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7076869" y="4772025"/>
            <a:ext cx="2059186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1">
                <a:solidFill>
                  <a:schemeClr val="tx1"/>
                </a:solidFill>
              </a:defRPr>
            </a:lvl1pPr>
          </a:lstStyle>
          <a:p>
            <a:fld id="{DCE17C58-D15D-432C-8390-60963580997B}" type="slidenum">
              <a:rPr lang="es-PE" smtClean="0">
                <a:solidFill>
                  <a:prstClr val="black"/>
                </a:solidFill>
              </a:rPr>
              <a:pPr/>
              <a:t>‹Nº›</a:t>
            </a:fld>
            <a:endParaRPr lang="es-P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974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5" r:id="rId12"/>
    <p:sldLayoutId id="2147483896" r:id="rId13"/>
    <p:sldLayoutId id="2147483897" r:id="rId14"/>
    <p:sldLayoutId id="2147483898" r:id="rId15"/>
    <p:sldLayoutId id="2147483899" r:id="rId16"/>
    <p:sldLayoutId id="2147483900" r:id="rId17"/>
    <p:sldLayoutId id="2147483901" r:id="rId18"/>
  </p:sldLayoutIdLst>
  <p:hf hdr="0" ftr="0" dt="0"/>
  <p:txStyles>
    <p:titleStyle>
      <a:lvl1pPr algn="l" defTabSz="915223" rtl="0" eaLnBrk="1" latinLnBrk="0" hangingPunct="1">
        <a:lnSpc>
          <a:spcPct val="90000"/>
        </a:lnSpc>
        <a:spcBef>
          <a:spcPct val="0"/>
        </a:spcBef>
        <a:buNone/>
        <a:defRPr sz="44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806" indent="-228806" algn="l" defTabSz="9152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3" kern="1200">
          <a:solidFill>
            <a:schemeClr val="tx1"/>
          </a:solidFill>
          <a:latin typeface="+mn-lt"/>
          <a:ea typeface="+mn-ea"/>
          <a:cs typeface="+mn-cs"/>
        </a:defRPr>
      </a:lvl1pPr>
      <a:lvl2pPr marL="686417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2" kern="1200">
          <a:solidFill>
            <a:schemeClr val="tx1"/>
          </a:solidFill>
          <a:latin typeface="+mn-lt"/>
          <a:ea typeface="+mn-ea"/>
          <a:cs typeface="+mn-cs"/>
        </a:defRPr>
      </a:lvl2pPr>
      <a:lvl3pPr marL="1144029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2" kern="1200">
          <a:solidFill>
            <a:schemeClr val="tx1"/>
          </a:solidFill>
          <a:latin typeface="+mn-lt"/>
          <a:ea typeface="+mn-ea"/>
          <a:cs typeface="+mn-cs"/>
        </a:defRPr>
      </a:lvl3pPr>
      <a:lvl4pPr marL="1601640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4pPr>
      <a:lvl5pPr marL="2059252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5pPr>
      <a:lvl6pPr marL="2516863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6pPr>
      <a:lvl7pPr marL="2974475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7pPr>
      <a:lvl8pPr marL="3432086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8pPr>
      <a:lvl9pPr marL="3889698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1pPr>
      <a:lvl2pPr marL="457611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915223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3pPr>
      <a:lvl4pPr marL="1372834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4pPr>
      <a:lvl5pPr marL="1830446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5pPr>
      <a:lvl6pPr marL="2288057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6pPr>
      <a:lvl7pPr marL="2745669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7pPr>
      <a:lvl8pPr marL="3203280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8pPr>
      <a:lvl9pPr marL="3660892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7076869" y="4772025"/>
            <a:ext cx="2059186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1">
                <a:solidFill>
                  <a:schemeClr val="tx1"/>
                </a:solidFill>
              </a:defRPr>
            </a:lvl1pPr>
          </a:lstStyle>
          <a:p>
            <a:fld id="{DCE17C58-D15D-432C-8390-60963580997B}" type="slidenum">
              <a:rPr lang="es-PE" smtClean="0">
                <a:solidFill>
                  <a:prstClr val="black"/>
                </a:solidFill>
              </a:rPr>
              <a:pPr/>
              <a:t>‹Nº›</a:t>
            </a:fld>
            <a:endParaRPr lang="es-P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430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  <p:sldLayoutId id="2147483914" r:id="rId12"/>
    <p:sldLayoutId id="2147483915" r:id="rId13"/>
    <p:sldLayoutId id="2147483916" r:id="rId14"/>
    <p:sldLayoutId id="2147483917" r:id="rId15"/>
    <p:sldLayoutId id="2147483918" r:id="rId16"/>
    <p:sldLayoutId id="2147483919" r:id="rId17"/>
    <p:sldLayoutId id="2147483920" r:id="rId18"/>
    <p:sldLayoutId id="2147483922" r:id="rId19"/>
  </p:sldLayoutIdLst>
  <p:hf hdr="0" ftr="0" dt="0"/>
  <p:txStyles>
    <p:titleStyle>
      <a:lvl1pPr algn="l" defTabSz="915223" rtl="0" eaLnBrk="1" latinLnBrk="0" hangingPunct="1">
        <a:lnSpc>
          <a:spcPct val="90000"/>
        </a:lnSpc>
        <a:spcBef>
          <a:spcPct val="0"/>
        </a:spcBef>
        <a:buNone/>
        <a:defRPr sz="44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806" indent="-228806" algn="l" defTabSz="9152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3" kern="1200">
          <a:solidFill>
            <a:schemeClr val="tx1"/>
          </a:solidFill>
          <a:latin typeface="+mn-lt"/>
          <a:ea typeface="+mn-ea"/>
          <a:cs typeface="+mn-cs"/>
        </a:defRPr>
      </a:lvl1pPr>
      <a:lvl2pPr marL="686417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2" kern="1200">
          <a:solidFill>
            <a:schemeClr val="tx1"/>
          </a:solidFill>
          <a:latin typeface="+mn-lt"/>
          <a:ea typeface="+mn-ea"/>
          <a:cs typeface="+mn-cs"/>
        </a:defRPr>
      </a:lvl2pPr>
      <a:lvl3pPr marL="1144029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2" kern="1200">
          <a:solidFill>
            <a:schemeClr val="tx1"/>
          </a:solidFill>
          <a:latin typeface="+mn-lt"/>
          <a:ea typeface="+mn-ea"/>
          <a:cs typeface="+mn-cs"/>
        </a:defRPr>
      </a:lvl3pPr>
      <a:lvl4pPr marL="1601640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4pPr>
      <a:lvl5pPr marL="2059252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5pPr>
      <a:lvl6pPr marL="2516863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6pPr>
      <a:lvl7pPr marL="2974475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7pPr>
      <a:lvl8pPr marL="3432086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8pPr>
      <a:lvl9pPr marL="3889698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1pPr>
      <a:lvl2pPr marL="457611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915223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3pPr>
      <a:lvl4pPr marL="1372834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4pPr>
      <a:lvl5pPr marL="1830446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5pPr>
      <a:lvl6pPr marL="2288057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6pPr>
      <a:lvl7pPr marL="2745669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7pPr>
      <a:lvl8pPr marL="3203280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8pPr>
      <a:lvl9pPr marL="3660892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9196" y="274098"/>
            <a:ext cx="7893547" cy="9950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196" y="1370486"/>
            <a:ext cx="7893547" cy="3266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9196" y="4771678"/>
            <a:ext cx="2059186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31580" y="4771678"/>
            <a:ext cx="3088779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556" y="4771678"/>
            <a:ext cx="2059186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>
            <a:off x="0" y="1"/>
            <a:ext cx="9150202" cy="57912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51"/>
          <a:stretch/>
        </p:blipFill>
        <p:spPr>
          <a:xfrm rot="10800000">
            <a:off x="0" y="4175489"/>
            <a:ext cx="9150202" cy="96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454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  <p:sldLayoutId id="2147483948" r:id="rId12"/>
    <p:sldLayoutId id="2147483949" r:id="rId13"/>
    <p:sldLayoutId id="2147483950" r:id="rId14"/>
    <p:sldLayoutId id="2147483951" r:id="rId15"/>
    <p:sldLayoutId id="2147484098" r:id="rId16"/>
  </p:sldLayoutIdLst>
  <p:hf hdr="0" ftr="0" dt="0"/>
  <p:txStyles>
    <p:titleStyle>
      <a:lvl1pPr algn="l" defTabSz="686440" rtl="0" eaLnBrk="1" latinLnBrk="0" hangingPunct="1">
        <a:lnSpc>
          <a:spcPct val="90000"/>
        </a:lnSpc>
        <a:spcBef>
          <a:spcPct val="0"/>
        </a:spcBef>
        <a:buNone/>
        <a:defRPr sz="33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610" indent="-171610" algn="l" defTabSz="686440" rtl="0" eaLnBrk="1" latinLnBrk="0" hangingPunct="1">
        <a:lnSpc>
          <a:spcPct val="90000"/>
        </a:lnSpc>
        <a:spcBef>
          <a:spcPts val="751"/>
        </a:spcBef>
        <a:buFont typeface="Arial" panose="020B0604020202020204" pitchFamily="34" charset="0"/>
        <a:buChar char="•"/>
        <a:defRPr sz="2102" kern="1200">
          <a:solidFill>
            <a:schemeClr val="tx1"/>
          </a:solidFill>
          <a:latin typeface="+mn-lt"/>
          <a:ea typeface="+mn-ea"/>
          <a:cs typeface="+mn-cs"/>
        </a:defRPr>
      </a:lvl1pPr>
      <a:lvl2pPr marL="51483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85805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20127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449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771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3093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415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7370" indent="-171610" algn="l" defTabSz="686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322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644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966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288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610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932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254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5760" algn="l" defTabSz="686440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7076869" y="4772025"/>
            <a:ext cx="2059186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1">
                <a:solidFill>
                  <a:schemeClr val="tx1"/>
                </a:solidFill>
              </a:defRPr>
            </a:lvl1pPr>
          </a:lstStyle>
          <a:p>
            <a:fld id="{DCE17C58-D15D-432C-8390-60963580997B}" type="slidenum">
              <a:rPr lang="es-PE" smtClean="0">
                <a:solidFill>
                  <a:prstClr val="black"/>
                </a:solidFill>
              </a:rPr>
              <a:pPr/>
              <a:t>‹Nº›</a:t>
            </a:fld>
            <a:endParaRPr lang="es-P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988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  <p:sldLayoutId id="2147483979" r:id="rId12"/>
    <p:sldLayoutId id="2147483980" r:id="rId13"/>
    <p:sldLayoutId id="2147483981" r:id="rId14"/>
    <p:sldLayoutId id="2147483982" r:id="rId15"/>
    <p:sldLayoutId id="2147483983" r:id="rId16"/>
    <p:sldLayoutId id="2147483984" r:id="rId17"/>
    <p:sldLayoutId id="2147483985" r:id="rId18"/>
    <p:sldLayoutId id="2147483987" r:id="rId19"/>
  </p:sldLayoutIdLst>
  <p:hf hdr="0" ftr="0" dt="0"/>
  <p:txStyles>
    <p:titleStyle>
      <a:lvl1pPr algn="l" defTabSz="915223" rtl="0" eaLnBrk="1" latinLnBrk="0" hangingPunct="1">
        <a:lnSpc>
          <a:spcPct val="90000"/>
        </a:lnSpc>
        <a:spcBef>
          <a:spcPct val="0"/>
        </a:spcBef>
        <a:buNone/>
        <a:defRPr sz="44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806" indent="-228806" algn="l" defTabSz="9152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3" kern="1200">
          <a:solidFill>
            <a:schemeClr val="tx1"/>
          </a:solidFill>
          <a:latin typeface="+mn-lt"/>
          <a:ea typeface="+mn-ea"/>
          <a:cs typeface="+mn-cs"/>
        </a:defRPr>
      </a:lvl1pPr>
      <a:lvl2pPr marL="686417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2" kern="1200">
          <a:solidFill>
            <a:schemeClr val="tx1"/>
          </a:solidFill>
          <a:latin typeface="+mn-lt"/>
          <a:ea typeface="+mn-ea"/>
          <a:cs typeface="+mn-cs"/>
        </a:defRPr>
      </a:lvl2pPr>
      <a:lvl3pPr marL="1144029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2" kern="1200">
          <a:solidFill>
            <a:schemeClr val="tx1"/>
          </a:solidFill>
          <a:latin typeface="+mn-lt"/>
          <a:ea typeface="+mn-ea"/>
          <a:cs typeface="+mn-cs"/>
        </a:defRPr>
      </a:lvl3pPr>
      <a:lvl4pPr marL="1601640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4pPr>
      <a:lvl5pPr marL="2059252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5pPr>
      <a:lvl6pPr marL="2516863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6pPr>
      <a:lvl7pPr marL="2974475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7pPr>
      <a:lvl8pPr marL="3432086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8pPr>
      <a:lvl9pPr marL="3889698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1pPr>
      <a:lvl2pPr marL="457611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915223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3pPr>
      <a:lvl4pPr marL="1372834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4pPr>
      <a:lvl5pPr marL="1830446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5pPr>
      <a:lvl6pPr marL="2288057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6pPr>
      <a:lvl7pPr marL="2745669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7pPr>
      <a:lvl8pPr marL="3203280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8pPr>
      <a:lvl9pPr marL="3660892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7076869" y="4772025"/>
            <a:ext cx="2059186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1">
                <a:solidFill>
                  <a:schemeClr val="tx1"/>
                </a:solidFill>
              </a:defRPr>
            </a:lvl1pPr>
          </a:lstStyle>
          <a:p>
            <a:fld id="{DCE17C58-D15D-432C-8390-60963580997B}" type="slidenum">
              <a:rPr lang="es-PE" smtClean="0">
                <a:solidFill>
                  <a:prstClr val="black"/>
                </a:solidFill>
              </a:rPr>
              <a:pPr/>
              <a:t>‹Nº›</a:t>
            </a:fld>
            <a:endParaRPr lang="es-P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34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0" r:id="rId2"/>
    <p:sldLayoutId id="2147483991" r:id="rId3"/>
    <p:sldLayoutId id="2147483992" r:id="rId4"/>
    <p:sldLayoutId id="2147483993" r:id="rId5"/>
    <p:sldLayoutId id="2147483994" r:id="rId6"/>
    <p:sldLayoutId id="2147483995" r:id="rId7"/>
    <p:sldLayoutId id="2147483996" r:id="rId8"/>
    <p:sldLayoutId id="2147483997" r:id="rId9"/>
    <p:sldLayoutId id="2147483998" r:id="rId10"/>
    <p:sldLayoutId id="2147483999" r:id="rId11"/>
    <p:sldLayoutId id="2147484000" r:id="rId12"/>
    <p:sldLayoutId id="2147484001" r:id="rId13"/>
    <p:sldLayoutId id="2147484002" r:id="rId14"/>
    <p:sldLayoutId id="2147484003" r:id="rId15"/>
    <p:sldLayoutId id="2147484004" r:id="rId16"/>
    <p:sldLayoutId id="2147484005" r:id="rId17"/>
    <p:sldLayoutId id="2147484006" r:id="rId18"/>
    <p:sldLayoutId id="2147484007" r:id="rId19"/>
    <p:sldLayoutId id="2147484008" r:id="rId20"/>
  </p:sldLayoutIdLst>
  <p:hf hdr="0" ftr="0" dt="0"/>
  <p:txStyles>
    <p:titleStyle>
      <a:lvl1pPr algn="l" defTabSz="915223" rtl="0" eaLnBrk="1" latinLnBrk="0" hangingPunct="1">
        <a:lnSpc>
          <a:spcPct val="90000"/>
        </a:lnSpc>
        <a:spcBef>
          <a:spcPct val="0"/>
        </a:spcBef>
        <a:buNone/>
        <a:defRPr sz="44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806" indent="-228806" algn="l" defTabSz="9152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3" kern="1200">
          <a:solidFill>
            <a:schemeClr val="tx1"/>
          </a:solidFill>
          <a:latin typeface="+mn-lt"/>
          <a:ea typeface="+mn-ea"/>
          <a:cs typeface="+mn-cs"/>
        </a:defRPr>
      </a:lvl1pPr>
      <a:lvl2pPr marL="686417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2" kern="1200">
          <a:solidFill>
            <a:schemeClr val="tx1"/>
          </a:solidFill>
          <a:latin typeface="+mn-lt"/>
          <a:ea typeface="+mn-ea"/>
          <a:cs typeface="+mn-cs"/>
        </a:defRPr>
      </a:lvl2pPr>
      <a:lvl3pPr marL="1144029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2" kern="1200">
          <a:solidFill>
            <a:schemeClr val="tx1"/>
          </a:solidFill>
          <a:latin typeface="+mn-lt"/>
          <a:ea typeface="+mn-ea"/>
          <a:cs typeface="+mn-cs"/>
        </a:defRPr>
      </a:lvl3pPr>
      <a:lvl4pPr marL="1601640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4pPr>
      <a:lvl5pPr marL="2059252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5pPr>
      <a:lvl6pPr marL="2516863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6pPr>
      <a:lvl7pPr marL="2974475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7pPr>
      <a:lvl8pPr marL="3432086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8pPr>
      <a:lvl9pPr marL="3889698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1pPr>
      <a:lvl2pPr marL="457611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915223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3pPr>
      <a:lvl4pPr marL="1372834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4pPr>
      <a:lvl5pPr marL="1830446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5pPr>
      <a:lvl6pPr marL="2288057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6pPr>
      <a:lvl7pPr marL="2745669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7pPr>
      <a:lvl8pPr marL="3203280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8pPr>
      <a:lvl9pPr marL="3660892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63556" y="4772025"/>
            <a:ext cx="2059186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17C58-D15D-432C-8390-60963580997B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0051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082" r:id="rId11"/>
  </p:sldLayoutIdLst>
  <p:hf hdr="0" ftr="0" dt="0"/>
  <p:txStyles>
    <p:titleStyle>
      <a:lvl1pPr algn="l" defTabSz="915223" rtl="0" eaLnBrk="1" latinLnBrk="0" hangingPunct="1">
        <a:lnSpc>
          <a:spcPct val="90000"/>
        </a:lnSpc>
        <a:spcBef>
          <a:spcPct val="0"/>
        </a:spcBef>
        <a:buNone/>
        <a:defRPr sz="44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806" indent="-228806" algn="l" defTabSz="9152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3" kern="1200">
          <a:solidFill>
            <a:schemeClr val="tx1"/>
          </a:solidFill>
          <a:latin typeface="+mn-lt"/>
          <a:ea typeface="+mn-ea"/>
          <a:cs typeface="+mn-cs"/>
        </a:defRPr>
      </a:lvl1pPr>
      <a:lvl2pPr marL="686417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2" kern="1200">
          <a:solidFill>
            <a:schemeClr val="tx1"/>
          </a:solidFill>
          <a:latin typeface="+mn-lt"/>
          <a:ea typeface="+mn-ea"/>
          <a:cs typeface="+mn-cs"/>
        </a:defRPr>
      </a:lvl2pPr>
      <a:lvl3pPr marL="1144029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2" kern="1200">
          <a:solidFill>
            <a:schemeClr val="tx1"/>
          </a:solidFill>
          <a:latin typeface="+mn-lt"/>
          <a:ea typeface="+mn-ea"/>
          <a:cs typeface="+mn-cs"/>
        </a:defRPr>
      </a:lvl3pPr>
      <a:lvl4pPr marL="1601640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4pPr>
      <a:lvl5pPr marL="2059252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5pPr>
      <a:lvl6pPr marL="2516863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6pPr>
      <a:lvl7pPr marL="2974475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7pPr>
      <a:lvl8pPr marL="3432086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8pPr>
      <a:lvl9pPr marL="3889698" indent="-228806" algn="l" defTabSz="9152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1pPr>
      <a:lvl2pPr marL="457611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2pPr>
      <a:lvl3pPr marL="915223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3pPr>
      <a:lvl4pPr marL="1372834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4pPr>
      <a:lvl5pPr marL="1830446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5pPr>
      <a:lvl6pPr marL="2288057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6pPr>
      <a:lvl7pPr marL="2745669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7pPr>
      <a:lvl8pPr marL="3203280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8pPr>
      <a:lvl9pPr marL="3660892" algn="l" defTabSz="915223" rtl="0" eaLnBrk="1" latinLnBrk="0" hangingPunct="1">
        <a:defRPr sz="18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90.xml"/><Relationship Id="rId6" Type="http://schemas.microsoft.com/office/2007/relationships/hdphoto" Target="../media/hdphoto7.wdp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9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5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5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5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1.png"/><Relationship Id="rId3" Type="http://schemas.openxmlformats.org/officeDocument/2006/relationships/image" Target="../media/image15.png"/><Relationship Id="rId7" Type="http://schemas.microsoft.com/office/2007/relationships/hdphoto" Target="../media/hdphoto2.wdp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0.xml"/><Relationship Id="rId6" Type="http://schemas.openxmlformats.org/officeDocument/2006/relationships/image" Target="../media/image17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19.png"/><Relationship Id="rId4" Type="http://schemas.openxmlformats.org/officeDocument/2006/relationships/image" Target="../media/image16.png"/><Relationship Id="rId9" Type="http://schemas.microsoft.com/office/2007/relationships/hdphoto" Target="../media/hdphoto3.wdp"/><Relationship Id="rId14" Type="http://schemas.microsoft.com/office/2007/relationships/hdphoto" Target="../media/hdphoto5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jpe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90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90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0.xml"/><Relationship Id="rId6" Type="http://schemas.openxmlformats.org/officeDocument/2006/relationships/image" Target="../media/image49.png"/><Relationship Id="rId5" Type="http://schemas.microsoft.com/office/2007/relationships/hdphoto" Target="../media/hdphoto6.wdp"/><Relationship Id="rId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485F89B6-FEDD-4468-9A44-7306E9D35D7A}"/>
              </a:ext>
            </a:extLst>
          </p:cNvPr>
          <p:cNvSpPr txBox="1"/>
          <p:nvPr/>
        </p:nvSpPr>
        <p:spPr>
          <a:xfrm>
            <a:off x="4080115" y="1243950"/>
            <a:ext cx="43512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6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w Surco DEMO" panose="00000500000000000000" pitchFamily="50" charset="0"/>
                <a:ea typeface="+mn-ea"/>
                <a:cs typeface="+mn-cs"/>
              </a:rPr>
              <a:t>RETOS Y OPORTUNIDADES EN LA IMPLEMENTACIÓN DE POLÍTICAS DE INCLUSIÓN PRODUCTIVA Y PROTECCIÓN SOCIAL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75D9538-8CD5-4747-9297-98A90A201AA6}"/>
              </a:ext>
            </a:extLst>
          </p:cNvPr>
          <p:cNvSpPr txBox="1"/>
          <p:nvPr/>
        </p:nvSpPr>
        <p:spPr>
          <a:xfrm>
            <a:off x="4080115" y="3312483"/>
            <a:ext cx="3698908" cy="970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6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652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w Surco DEMO" panose="00000500000000000000" pitchFamily="50" charset="0"/>
                <a:ea typeface="+mn-ea"/>
                <a:cs typeface="+mn-cs"/>
              </a:rPr>
              <a:t>Waldo Mendoza Bellido</a:t>
            </a:r>
          </a:p>
          <a:p>
            <a:pPr marL="0" marR="0" lvl="0" indent="0" algn="l" defTabSz="686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351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w Surco DEMO" panose="00000500000000000000" pitchFamily="50" charset="0"/>
                <a:ea typeface="+mn-ea"/>
                <a:cs typeface="+mn-cs"/>
              </a:rPr>
              <a:t>Ministro de Economía y Finanzas</a:t>
            </a:r>
          </a:p>
          <a:p>
            <a:pPr marL="0" marR="0" lvl="0" indent="0" algn="l" defTabSz="686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35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w Surco DEMO" panose="00000500000000000000" pitchFamily="50" charset="0"/>
              <a:ea typeface="+mn-ea"/>
              <a:cs typeface="+mn-cs"/>
            </a:endParaRPr>
          </a:p>
          <a:p>
            <a:pPr marL="0" marR="0" lvl="0" indent="0" algn="l" defTabSz="686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351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w Surco DEMO" panose="00000500000000000000" pitchFamily="50" charset="0"/>
                <a:ea typeface="+mn-ea"/>
                <a:cs typeface="+mn-cs"/>
              </a:rPr>
              <a:t>Julio de 2021</a:t>
            </a:r>
          </a:p>
        </p:txBody>
      </p:sp>
    </p:spTree>
    <p:extLst>
      <p:ext uri="{BB962C8B-B14F-4D97-AF65-F5344CB8AC3E}">
        <p14:creationId xmlns:p14="http://schemas.microsoft.com/office/powerpoint/2010/main" val="10290684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Marcador de número de diapositiva 15">
            <a:extLst>
              <a:ext uri="{FF2B5EF4-FFF2-40B4-BE49-F238E27FC236}">
                <a16:creationId xmlns:a16="http://schemas.microsoft.com/office/drawing/2014/main" id="{265B7749-C539-456F-8D85-E1FDD48A8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0AC81-0BCF-4A88-91DD-6D952CB3253A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2E3D07A1-8B8B-4FC4-AD86-05BD0386EAEF}"/>
              </a:ext>
            </a:extLst>
          </p:cNvPr>
          <p:cNvSpPr txBox="1"/>
          <p:nvPr/>
        </p:nvSpPr>
        <p:spPr>
          <a:xfrm>
            <a:off x="2280424" y="818008"/>
            <a:ext cx="45926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Ejemplo: Proyecto Majes Siguas II</a:t>
            </a:r>
            <a:endParaRPr kumimoji="0" lang="es-E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5" name="AutoShape 2">
            <a:extLst>
              <a:ext uri="{FF2B5EF4-FFF2-40B4-BE49-F238E27FC236}">
                <a16:creationId xmlns:a16="http://schemas.microsoft.com/office/drawing/2014/main" id="{835BD433-8180-479A-80F3-B2776085A3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22775" y="2432706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6D77D7C6-225D-4F21-AD83-60568E83B41E}"/>
              </a:ext>
            </a:extLst>
          </p:cNvPr>
          <p:cNvSpPr/>
          <p:nvPr/>
        </p:nvSpPr>
        <p:spPr>
          <a:xfrm>
            <a:off x="819808" y="3498787"/>
            <a:ext cx="1913760" cy="981021"/>
          </a:xfrm>
          <a:prstGeom prst="roundRect">
            <a:avLst>
              <a:gd name="adj" fmla="val 9168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Etapa de producción</a:t>
            </a: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0,7% del PBI</a:t>
            </a: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13,9% del PBI de Arequipa</a:t>
            </a:r>
          </a:p>
        </p:txBody>
      </p:sp>
      <p:sp>
        <p:nvSpPr>
          <p:cNvPr id="3" name="Abrir llave 2">
            <a:extLst>
              <a:ext uri="{FF2B5EF4-FFF2-40B4-BE49-F238E27FC236}">
                <a16:creationId xmlns:a16="http://schemas.microsoft.com/office/drawing/2014/main" id="{9AEF2EEF-F983-4053-8B7A-BCF8BABEF07B}"/>
              </a:ext>
            </a:extLst>
          </p:cNvPr>
          <p:cNvSpPr/>
          <p:nvPr/>
        </p:nvSpPr>
        <p:spPr>
          <a:xfrm>
            <a:off x="2995449" y="1698641"/>
            <a:ext cx="126123" cy="981021"/>
          </a:xfrm>
          <a:prstGeom prst="leftBrace">
            <a:avLst/>
          </a:prstGeom>
          <a:ln w="19050">
            <a:solidFill>
              <a:srgbClr val="D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FB0C7B21-D873-42AB-9860-815DE6554AFA}"/>
              </a:ext>
            </a:extLst>
          </p:cNvPr>
          <p:cNvSpPr/>
          <p:nvPr/>
        </p:nvSpPr>
        <p:spPr>
          <a:xfrm>
            <a:off x="3237186" y="1654989"/>
            <a:ext cx="252248" cy="23122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0235AB37-8145-45B8-AD00-3524AED76D89}"/>
              </a:ext>
            </a:extLst>
          </p:cNvPr>
          <p:cNvSpPr/>
          <p:nvPr/>
        </p:nvSpPr>
        <p:spPr>
          <a:xfrm>
            <a:off x="3237186" y="2469492"/>
            <a:ext cx="252248" cy="23122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9" name="Rectángulo: esquinas redondeadas 18">
            <a:extLst>
              <a:ext uri="{FF2B5EF4-FFF2-40B4-BE49-F238E27FC236}">
                <a16:creationId xmlns:a16="http://schemas.microsoft.com/office/drawing/2014/main" id="{6819E502-3549-4892-BB13-BD6FAED208FB}"/>
              </a:ext>
            </a:extLst>
          </p:cNvPr>
          <p:cNvSpPr/>
          <p:nvPr/>
        </p:nvSpPr>
        <p:spPr>
          <a:xfrm>
            <a:off x="3640548" y="1595124"/>
            <a:ext cx="1010525" cy="35095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05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Obras mayores</a:t>
            </a:r>
          </a:p>
        </p:txBody>
      </p:sp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A03F5D17-CB94-4CE6-A6D4-11CA6AF10DBD}"/>
              </a:ext>
            </a:extLst>
          </p:cNvPr>
          <p:cNvSpPr/>
          <p:nvPr/>
        </p:nvSpPr>
        <p:spPr>
          <a:xfrm>
            <a:off x="3670981" y="2409627"/>
            <a:ext cx="1010525" cy="35095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05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Preparación de tierras</a:t>
            </a:r>
          </a:p>
        </p:txBody>
      </p:sp>
      <p:sp>
        <p:nvSpPr>
          <p:cNvPr id="6" name="Flecha: a la derecha 5">
            <a:extLst>
              <a:ext uri="{FF2B5EF4-FFF2-40B4-BE49-F238E27FC236}">
                <a16:creationId xmlns:a16="http://schemas.microsoft.com/office/drawing/2014/main" id="{D59BEFA2-8B10-452A-BEF1-A234EEC80284}"/>
              </a:ext>
            </a:extLst>
          </p:cNvPr>
          <p:cNvSpPr/>
          <p:nvPr/>
        </p:nvSpPr>
        <p:spPr>
          <a:xfrm>
            <a:off x="4895151" y="1666168"/>
            <a:ext cx="442474" cy="208871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Rectángulo: esquinas redondeadas 22">
            <a:extLst>
              <a:ext uri="{FF2B5EF4-FFF2-40B4-BE49-F238E27FC236}">
                <a16:creationId xmlns:a16="http://schemas.microsoft.com/office/drawing/2014/main" id="{215B190C-9BB6-4E41-B956-185AE6F1B96A}"/>
              </a:ext>
            </a:extLst>
          </p:cNvPr>
          <p:cNvSpPr/>
          <p:nvPr/>
        </p:nvSpPr>
        <p:spPr>
          <a:xfrm>
            <a:off x="5548056" y="1595124"/>
            <a:ext cx="1172288" cy="35095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9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Valor</a:t>
            </a: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9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US$ 682 millones</a:t>
            </a:r>
          </a:p>
        </p:txBody>
      </p:sp>
      <p:sp>
        <p:nvSpPr>
          <p:cNvPr id="24" name="Rectángulo: esquinas redondeadas 23">
            <a:extLst>
              <a:ext uri="{FF2B5EF4-FFF2-40B4-BE49-F238E27FC236}">
                <a16:creationId xmlns:a16="http://schemas.microsoft.com/office/drawing/2014/main" id="{C0E0AF6F-721F-49A0-BBE0-731FD2353036}"/>
              </a:ext>
            </a:extLst>
          </p:cNvPr>
          <p:cNvSpPr/>
          <p:nvPr/>
        </p:nvSpPr>
        <p:spPr>
          <a:xfrm>
            <a:off x="7048736" y="1595124"/>
            <a:ext cx="1172288" cy="35095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9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Empleo</a:t>
            </a: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9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1,7 mil/año</a:t>
            </a:r>
          </a:p>
        </p:txBody>
      </p:sp>
      <p:sp>
        <p:nvSpPr>
          <p:cNvPr id="25" name="Flecha: a la derecha 24">
            <a:extLst>
              <a:ext uri="{FF2B5EF4-FFF2-40B4-BE49-F238E27FC236}">
                <a16:creationId xmlns:a16="http://schemas.microsoft.com/office/drawing/2014/main" id="{B3B4EAD9-C18C-447D-8B2C-60BB2410EEDF}"/>
              </a:ext>
            </a:extLst>
          </p:cNvPr>
          <p:cNvSpPr/>
          <p:nvPr/>
        </p:nvSpPr>
        <p:spPr>
          <a:xfrm>
            <a:off x="4895151" y="2480671"/>
            <a:ext cx="442474" cy="208871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Rectángulo: esquinas redondeadas 26">
            <a:extLst>
              <a:ext uri="{FF2B5EF4-FFF2-40B4-BE49-F238E27FC236}">
                <a16:creationId xmlns:a16="http://schemas.microsoft.com/office/drawing/2014/main" id="{52B77650-926D-435A-9BE1-52D0A2F8A8F3}"/>
              </a:ext>
            </a:extLst>
          </p:cNvPr>
          <p:cNvSpPr/>
          <p:nvPr/>
        </p:nvSpPr>
        <p:spPr>
          <a:xfrm>
            <a:off x="5473879" y="2409627"/>
            <a:ext cx="1320643" cy="35095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9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Valor</a:t>
            </a: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9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US$ 1 597 millones</a:t>
            </a:r>
          </a:p>
        </p:txBody>
      </p: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055AD6C1-E2A6-4DAC-AFC8-E342CB8E039B}"/>
              </a:ext>
            </a:extLst>
          </p:cNvPr>
          <p:cNvSpPr/>
          <p:nvPr/>
        </p:nvSpPr>
        <p:spPr>
          <a:xfrm>
            <a:off x="7048736" y="2409627"/>
            <a:ext cx="1172288" cy="35095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9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Empleo</a:t>
            </a: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9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6,4 mil/año</a:t>
            </a:r>
          </a:p>
        </p:txBody>
      </p:sp>
      <p:sp>
        <p:nvSpPr>
          <p:cNvPr id="29" name="Abrir llave 28">
            <a:extLst>
              <a:ext uri="{FF2B5EF4-FFF2-40B4-BE49-F238E27FC236}">
                <a16:creationId xmlns:a16="http://schemas.microsoft.com/office/drawing/2014/main" id="{EBA100B8-C867-4C92-94EE-FD0953CA9380}"/>
              </a:ext>
            </a:extLst>
          </p:cNvPr>
          <p:cNvSpPr/>
          <p:nvPr/>
        </p:nvSpPr>
        <p:spPr>
          <a:xfrm>
            <a:off x="2995449" y="3498787"/>
            <a:ext cx="126123" cy="981021"/>
          </a:xfrm>
          <a:prstGeom prst="leftBrace">
            <a:avLst/>
          </a:prstGeom>
          <a:ln w="19050">
            <a:solidFill>
              <a:srgbClr val="D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id="{FDF9A196-0893-4FB0-A24B-140A4CF446E3}"/>
              </a:ext>
            </a:extLst>
          </p:cNvPr>
          <p:cNvSpPr/>
          <p:nvPr/>
        </p:nvSpPr>
        <p:spPr>
          <a:xfrm>
            <a:off x="3230136" y="3873683"/>
            <a:ext cx="252248" cy="23122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1" name="Rectángulo: esquinas redondeadas 30">
            <a:extLst>
              <a:ext uri="{FF2B5EF4-FFF2-40B4-BE49-F238E27FC236}">
                <a16:creationId xmlns:a16="http://schemas.microsoft.com/office/drawing/2014/main" id="{E8E73DA8-B5FC-405C-B1B5-7DE8AAC7AD5F}"/>
              </a:ext>
            </a:extLst>
          </p:cNvPr>
          <p:cNvSpPr/>
          <p:nvPr/>
        </p:nvSpPr>
        <p:spPr>
          <a:xfrm>
            <a:off x="3635762" y="3813818"/>
            <a:ext cx="1010525" cy="35095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05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Producción agrícola</a:t>
            </a:r>
          </a:p>
        </p:txBody>
      </p:sp>
      <p:sp>
        <p:nvSpPr>
          <p:cNvPr id="32" name="Abrir llave 31">
            <a:extLst>
              <a:ext uri="{FF2B5EF4-FFF2-40B4-BE49-F238E27FC236}">
                <a16:creationId xmlns:a16="http://schemas.microsoft.com/office/drawing/2014/main" id="{F03DC8C5-893A-44BA-B64A-417A49F70196}"/>
              </a:ext>
            </a:extLst>
          </p:cNvPr>
          <p:cNvSpPr/>
          <p:nvPr/>
        </p:nvSpPr>
        <p:spPr>
          <a:xfrm>
            <a:off x="5001545" y="3498787"/>
            <a:ext cx="276967" cy="981021"/>
          </a:xfrm>
          <a:prstGeom prst="leftBrace">
            <a:avLst/>
          </a:prstGeom>
          <a:ln w="19050">
            <a:solidFill>
              <a:srgbClr val="D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Rectángulo: esquinas redondeadas 32">
            <a:extLst>
              <a:ext uri="{FF2B5EF4-FFF2-40B4-BE49-F238E27FC236}">
                <a16:creationId xmlns:a16="http://schemas.microsoft.com/office/drawing/2014/main" id="{766A6928-6A02-4254-913D-C0F6CDD28B08}"/>
              </a:ext>
            </a:extLst>
          </p:cNvPr>
          <p:cNvSpPr/>
          <p:nvPr/>
        </p:nvSpPr>
        <p:spPr>
          <a:xfrm>
            <a:off x="5337625" y="3433211"/>
            <a:ext cx="1593150" cy="35095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9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Valor</a:t>
            </a: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9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US$ 1 575 millones/año</a:t>
            </a:r>
          </a:p>
        </p:txBody>
      </p:sp>
      <p:sp>
        <p:nvSpPr>
          <p:cNvPr id="34" name="Rectángulo: esquinas redondeadas 33">
            <a:extLst>
              <a:ext uri="{FF2B5EF4-FFF2-40B4-BE49-F238E27FC236}">
                <a16:creationId xmlns:a16="http://schemas.microsoft.com/office/drawing/2014/main" id="{E5996177-C143-4F74-BD05-D990B1C3987F}"/>
              </a:ext>
            </a:extLst>
          </p:cNvPr>
          <p:cNvSpPr/>
          <p:nvPr/>
        </p:nvSpPr>
        <p:spPr>
          <a:xfrm>
            <a:off x="7048736" y="3433211"/>
            <a:ext cx="1172288" cy="35095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9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Empleo</a:t>
            </a: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9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96,6 mil/año</a:t>
            </a:r>
          </a:p>
        </p:txBody>
      </p:sp>
      <p:sp>
        <p:nvSpPr>
          <p:cNvPr id="35" name="Rectángulo: esquinas redondeadas 34">
            <a:extLst>
              <a:ext uri="{FF2B5EF4-FFF2-40B4-BE49-F238E27FC236}">
                <a16:creationId xmlns:a16="http://schemas.microsoft.com/office/drawing/2014/main" id="{363884BA-F0F6-48BF-A4B7-E6EC38B0D8F5}"/>
              </a:ext>
            </a:extLst>
          </p:cNvPr>
          <p:cNvSpPr/>
          <p:nvPr/>
        </p:nvSpPr>
        <p:spPr>
          <a:xfrm>
            <a:off x="5452187" y="4184654"/>
            <a:ext cx="1364026" cy="35095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9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Tributos</a:t>
            </a: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9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US$ 30 millones/año</a:t>
            </a:r>
          </a:p>
        </p:txBody>
      </p:sp>
      <p:sp>
        <p:nvSpPr>
          <p:cNvPr id="36" name="Rectángulo: esquinas redondeadas 35">
            <a:extLst>
              <a:ext uri="{FF2B5EF4-FFF2-40B4-BE49-F238E27FC236}">
                <a16:creationId xmlns:a16="http://schemas.microsoft.com/office/drawing/2014/main" id="{1041845E-256A-4EE4-B364-94E3D4914270}"/>
              </a:ext>
            </a:extLst>
          </p:cNvPr>
          <p:cNvSpPr/>
          <p:nvPr/>
        </p:nvSpPr>
        <p:spPr>
          <a:xfrm>
            <a:off x="6838305" y="4184654"/>
            <a:ext cx="1593150" cy="35095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9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Exportaciones</a:t>
            </a: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9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US$ 1 010 millones/año</a:t>
            </a:r>
          </a:p>
        </p:txBody>
      </p:sp>
      <p:sp>
        <p:nvSpPr>
          <p:cNvPr id="37" name="Rectángulo: esquinas redondeadas 36">
            <a:extLst>
              <a:ext uri="{FF2B5EF4-FFF2-40B4-BE49-F238E27FC236}">
                <a16:creationId xmlns:a16="http://schemas.microsoft.com/office/drawing/2014/main" id="{67E9F9E9-4DF6-4E45-BAA2-E3D105A3E4F9}"/>
              </a:ext>
            </a:extLst>
          </p:cNvPr>
          <p:cNvSpPr/>
          <p:nvPr/>
        </p:nvSpPr>
        <p:spPr>
          <a:xfrm>
            <a:off x="819808" y="1686785"/>
            <a:ext cx="1913760" cy="981021"/>
          </a:xfrm>
          <a:prstGeom prst="roundRect">
            <a:avLst>
              <a:gd name="adj" fmla="val 9168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Etapa de Inversión</a:t>
            </a: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2,9% del PBI de Arequipa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E51D2095-C8D9-4EE6-BFA1-E7946A59535A}"/>
              </a:ext>
            </a:extLst>
          </p:cNvPr>
          <p:cNvSpPr/>
          <p:nvPr/>
        </p:nvSpPr>
        <p:spPr>
          <a:xfrm>
            <a:off x="819808" y="1209310"/>
            <a:ext cx="7611647" cy="24945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2018 - 2024</a:t>
            </a:r>
          </a:p>
        </p:txBody>
      </p:sp>
      <p:sp>
        <p:nvSpPr>
          <p:cNvPr id="43" name="Rectángulo: esquinas redondeadas 42">
            <a:extLst>
              <a:ext uri="{FF2B5EF4-FFF2-40B4-BE49-F238E27FC236}">
                <a16:creationId xmlns:a16="http://schemas.microsoft.com/office/drawing/2014/main" id="{7409059F-069E-4645-8B4F-A5C73BDE2083}"/>
              </a:ext>
            </a:extLst>
          </p:cNvPr>
          <p:cNvSpPr/>
          <p:nvPr/>
        </p:nvSpPr>
        <p:spPr>
          <a:xfrm>
            <a:off x="819808" y="3118399"/>
            <a:ext cx="7611647" cy="249453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2024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adelante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5D0637C5-F8EB-4F31-AC1E-0D79D14A2FCA}"/>
              </a:ext>
            </a:extLst>
          </p:cNvPr>
          <p:cNvSpPr txBox="1"/>
          <p:nvPr/>
        </p:nvSpPr>
        <p:spPr>
          <a:xfrm>
            <a:off x="-9940" y="4901613"/>
            <a:ext cx="916187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Fuente: </a:t>
            </a:r>
            <a:r>
              <a:rPr kumimoji="0" lang="es-PE" sz="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Macroconsult</a:t>
            </a:r>
            <a:endParaRPr kumimoji="0" lang="es-PE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8266168E-63D3-4FF7-9B76-F60BCD4386EE}"/>
              </a:ext>
            </a:extLst>
          </p:cNvPr>
          <p:cNvSpPr txBox="1"/>
          <p:nvPr/>
        </p:nvSpPr>
        <p:spPr>
          <a:xfrm>
            <a:off x="5200467" y="4626801"/>
            <a:ext cx="46287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Ampliación de la frontera agrícola: 38 500 ha</a:t>
            </a:r>
          </a:p>
        </p:txBody>
      </p:sp>
      <p:sp>
        <p:nvSpPr>
          <p:cNvPr id="40" name="Título 2">
            <a:extLst>
              <a:ext uri="{FF2B5EF4-FFF2-40B4-BE49-F238E27FC236}">
                <a16:creationId xmlns:a16="http://schemas.microsoft.com/office/drawing/2014/main" id="{9F01AD81-C288-413E-AE6F-4C711407B43E}"/>
              </a:ext>
            </a:extLst>
          </p:cNvPr>
          <p:cNvSpPr txBox="1">
            <a:spLocks/>
          </p:cNvSpPr>
          <p:nvPr/>
        </p:nvSpPr>
        <p:spPr>
          <a:xfrm>
            <a:off x="0" y="110244"/>
            <a:ext cx="9151938" cy="515519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EL GRAN DESAFÍO: INCLUSIÓN PRODUCTIVA Y PROTECCIÓN SOCIAL</a:t>
            </a:r>
            <a:endParaRPr kumimoji="0" lang="es-PE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93483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85F70FD9-2F66-458D-8B4E-2136FECDA25E}"/>
              </a:ext>
            </a:extLst>
          </p:cNvPr>
          <p:cNvSpPr txBox="1"/>
          <p:nvPr/>
        </p:nvSpPr>
        <p:spPr>
          <a:xfrm>
            <a:off x="7967" y="4515080"/>
            <a:ext cx="91613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Nota: Sólo se consideran las Transferencias de Partidas.</a:t>
            </a:r>
          </a:p>
          <a:p>
            <a:pPr marL="0" marR="0" lvl="0" indent="0" algn="l" defTabSz="9143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(1) Incluye el presupuesto en la función Salud y el gasto en la actividad </a:t>
            </a:r>
            <a:r>
              <a:rPr kumimoji="0" lang="es-E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5006269. PREVENCIÓN, CONTROL, DIAGNÓSTICO Y TRATAMIENTO DE CORONAVIRUS, para los tres niveles </a:t>
            </a:r>
            <a:r>
              <a:rPr kumimoji="0" lang="es-ES" sz="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 gobierno.</a:t>
            </a:r>
            <a:endParaRPr kumimoji="0" lang="es-PE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3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(2) Incluye Padrón Nacional de Vacunación, Operador Logístico para Vacunas y Brigadistas para vacunación.</a:t>
            </a:r>
          </a:p>
          <a:p>
            <a:pPr marL="0" marR="0" lvl="0" indent="0" algn="l" defTabSz="9143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(3)  Incluye a CAS COVID, Servicios Complementarios en Salud en los 3 niveles de atención, Prestaciones Adicionales en Salud de técnicos y auxiliares en los 3 niveles de atención, Seguros de Vida, entre otros</a:t>
            </a:r>
          </a:p>
          <a:p>
            <a:pPr marL="0" marR="0" lvl="0" indent="0" algn="l" defTabSz="9143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(4) Incluye Línea 113, Oxigeno medicinal, Concentrados y cilindros de oxígeno, Pruebas rápidas, Mascarillas, Aseguramiento Universal y Camas de Alto Flujo.</a:t>
            </a:r>
          </a:p>
        </p:txBody>
      </p:sp>
      <p:sp>
        <p:nvSpPr>
          <p:cNvPr id="11" name="Marcador de número de diapositiva 2">
            <a:extLst>
              <a:ext uri="{FF2B5EF4-FFF2-40B4-BE49-F238E27FC236}">
                <a16:creationId xmlns:a16="http://schemas.microsoft.com/office/drawing/2014/main" id="{A273A564-9C8D-4BE1-8B2C-6A499396445F}"/>
              </a:ext>
            </a:extLst>
          </p:cNvPr>
          <p:cNvSpPr txBox="1">
            <a:spLocks/>
          </p:cNvSpPr>
          <p:nvPr/>
        </p:nvSpPr>
        <p:spPr>
          <a:xfrm>
            <a:off x="7088948" y="4864061"/>
            <a:ext cx="2059186" cy="274081"/>
          </a:xfrm>
          <a:prstGeom prst="rect">
            <a:avLst/>
          </a:prstGeom>
        </p:spPr>
        <p:txBody>
          <a:bodyPr vert="horz" lIns="68640" tIns="34320" rIns="68640" bIns="34320" rtlCol="0" anchor="ctr"/>
          <a:lstStyle>
            <a:defPPr>
              <a:defRPr lang="es-PE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4C91A0-1F7D-F74F-AA21-AB4044D02B8E}" type="slidenum">
              <a:rPr kumimoji="0" lang="es-PE" sz="1201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s-PE" sz="1201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2" name="Grupo 41">
            <a:extLst>
              <a:ext uri="{FF2B5EF4-FFF2-40B4-BE49-F238E27FC236}">
                <a16:creationId xmlns:a16="http://schemas.microsoft.com/office/drawing/2014/main" id="{67EBBD70-27FA-4E74-A3A0-20D05397DA80}"/>
              </a:ext>
            </a:extLst>
          </p:cNvPr>
          <p:cNvGrpSpPr/>
          <p:nvPr/>
        </p:nvGrpSpPr>
        <p:grpSpPr>
          <a:xfrm>
            <a:off x="348855" y="653520"/>
            <a:ext cx="8641396" cy="3861560"/>
            <a:chOff x="2450478" y="1053433"/>
            <a:chExt cx="8542419" cy="5370748"/>
          </a:xfrm>
        </p:grpSpPr>
        <p:sp>
          <p:nvSpPr>
            <p:cNvPr id="40" name="Rectángulo: esquinas redondeadas 39">
              <a:extLst>
                <a:ext uri="{FF2B5EF4-FFF2-40B4-BE49-F238E27FC236}">
                  <a16:creationId xmlns:a16="http://schemas.microsoft.com/office/drawing/2014/main" id="{856DB4E9-C6D8-4FEF-BB85-5B2C7455D1BD}"/>
                </a:ext>
              </a:extLst>
            </p:cNvPr>
            <p:cNvSpPr/>
            <p:nvPr/>
          </p:nvSpPr>
          <p:spPr>
            <a:xfrm>
              <a:off x="2450478" y="1125415"/>
              <a:ext cx="8542417" cy="5298766"/>
            </a:xfrm>
            <a:prstGeom prst="roundRect">
              <a:avLst>
                <a:gd name="adj" fmla="val 3487"/>
              </a:avLst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PE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36" name="Grupo 35">
              <a:extLst>
                <a:ext uri="{FF2B5EF4-FFF2-40B4-BE49-F238E27FC236}">
                  <a16:creationId xmlns:a16="http://schemas.microsoft.com/office/drawing/2014/main" id="{EAB1EE45-9EE1-4DCB-8960-602C3959DA52}"/>
                </a:ext>
              </a:extLst>
            </p:cNvPr>
            <p:cNvGrpSpPr/>
            <p:nvPr/>
          </p:nvGrpSpPr>
          <p:grpSpPr>
            <a:xfrm>
              <a:off x="2540381" y="1645917"/>
              <a:ext cx="4088794" cy="4621905"/>
              <a:chOff x="3090890" y="1645917"/>
              <a:chExt cx="4088794" cy="4621905"/>
            </a:xfrm>
          </p:grpSpPr>
          <p:grpSp>
            <p:nvGrpSpPr>
              <p:cNvPr id="35" name="Grupo 34">
                <a:extLst>
                  <a:ext uri="{FF2B5EF4-FFF2-40B4-BE49-F238E27FC236}">
                    <a16:creationId xmlns:a16="http://schemas.microsoft.com/office/drawing/2014/main" id="{6D38A94B-FF35-4165-B06F-01107904BECC}"/>
                  </a:ext>
                </a:extLst>
              </p:cNvPr>
              <p:cNvGrpSpPr/>
              <p:nvPr/>
            </p:nvGrpSpPr>
            <p:grpSpPr>
              <a:xfrm>
                <a:off x="3090890" y="2549498"/>
                <a:ext cx="4078147" cy="3718324"/>
                <a:chOff x="1947298" y="2549498"/>
                <a:chExt cx="4078147" cy="3718324"/>
              </a:xfrm>
            </p:grpSpPr>
            <p:sp>
              <p:nvSpPr>
                <p:cNvPr id="3" name="Rectángulo: esquinas redondeadas 2">
                  <a:extLst>
                    <a:ext uri="{FF2B5EF4-FFF2-40B4-BE49-F238E27FC236}">
                      <a16:creationId xmlns:a16="http://schemas.microsoft.com/office/drawing/2014/main" id="{4118BEF7-B5D2-4ECC-B60A-0B204CD9F59A}"/>
                    </a:ext>
                  </a:extLst>
                </p:cNvPr>
                <p:cNvSpPr/>
                <p:nvPr/>
              </p:nvSpPr>
              <p:spPr>
                <a:xfrm>
                  <a:off x="1947298" y="2549498"/>
                  <a:ext cx="4078147" cy="3718324"/>
                </a:xfrm>
                <a:prstGeom prst="roundRect">
                  <a:avLst>
                    <a:gd name="adj" fmla="val 2485"/>
                  </a:avLst>
                </a:prstGeom>
                <a:solidFill>
                  <a:schemeClr val="bg1"/>
                </a:solidFill>
                <a:ln>
                  <a:solidFill>
                    <a:srgbClr val="C00000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306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PE" sz="11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4" name="CuadroTexto 3">
                  <a:extLst>
                    <a:ext uri="{FF2B5EF4-FFF2-40B4-BE49-F238E27FC236}">
                      <a16:creationId xmlns:a16="http://schemas.microsoft.com/office/drawing/2014/main" id="{D206830E-5656-435E-B6ED-974ACA62ED9E}"/>
                    </a:ext>
                  </a:extLst>
                </p:cNvPr>
                <p:cNvSpPr txBox="1"/>
                <p:nvPr/>
              </p:nvSpPr>
              <p:spPr>
                <a:xfrm>
                  <a:off x="3040159" y="2661479"/>
                  <a:ext cx="2808026" cy="107015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306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s-PE" sz="1100" b="1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Centros de Atención y Aislamiento Temporal</a:t>
                  </a:r>
                </a:p>
                <a:p>
                  <a:pPr marL="0" marR="0" lvl="0" indent="0" algn="l" defTabSz="914306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s-PE" sz="11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S/ 287 millones </a:t>
                  </a:r>
                  <a:r>
                    <a:rPr kumimoji="0" lang="es-PE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(3 DS/DU)</a:t>
                  </a:r>
                  <a:endParaRPr kumimoji="0" lang="es-PE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  <a:p>
                  <a:pPr marL="0" marR="0" lvl="0" indent="0" algn="l" defTabSz="914306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PE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" name="CuadroTexto 12">
                  <a:extLst>
                    <a:ext uri="{FF2B5EF4-FFF2-40B4-BE49-F238E27FC236}">
                      <a16:creationId xmlns:a16="http://schemas.microsoft.com/office/drawing/2014/main" id="{75E92F7D-5727-4F6F-BA8A-BAEE58353B00}"/>
                    </a:ext>
                  </a:extLst>
                </p:cNvPr>
                <p:cNvSpPr txBox="1"/>
                <p:nvPr/>
              </p:nvSpPr>
              <p:spPr>
                <a:xfrm>
                  <a:off x="3040160" y="3521881"/>
                  <a:ext cx="2808025" cy="107015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306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s-PE" sz="1100" b="1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Adquisición de Vacunas y otros gastos relacionados a la Vacunación (2)</a:t>
                  </a:r>
                </a:p>
                <a:p>
                  <a:pPr marL="0" marR="0" lvl="0" indent="0" algn="l" defTabSz="914306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s-PE" sz="11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S/ 1 651 millones </a:t>
                  </a:r>
                  <a:r>
                    <a:rPr kumimoji="0" lang="es-PE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(15 DS/DU)</a:t>
                  </a:r>
                </a:p>
                <a:p>
                  <a:pPr marL="0" marR="0" lvl="0" indent="0" algn="l" defTabSz="914306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PE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4" name="CuadroTexto 13">
                  <a:extLst>
                    <a:ext uri="{FF2B5EF4-FFF2-40B4-BE49-F238E27FC236}">
                      <a16:creationId xmlns:a16="http://schemas.microsoft.com/office/drawing/2014/main" id="{A045EB04-1D91-440D-B84F-E9EAA465B540}"/>
                    </a:ext>
                  </a:extLst>
                </p:cNvPr>
                <p:cNvSpPr txBox="1"/>
                <p:nvPr/>
              </p:nvSpPr>
              <p:spPr>
                <a:xfrm>
                  <a:off x="3040159" y="4581115"/>
                  <a:ext cx="2897929" cy="107015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306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s-MX" sz="1100" b="1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 Fortalecimiento de los recursos humanos (3)</a:t>
                  </a:r>
                  <a:br>
                    <a:rPr kumimoji="0" lang="es-MX" sz="1100" b="1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</a:br>
                  <a:r>
                    <a:rPr kumimoji="0" lang="es-PE" sz="11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C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S/ 1 747 millones </a:t>
                  </a:r>
                  <a:r>
                    <a:rPr kumimoji="0" lang="es-PE" sz="11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(10 DS/DU)</a:t>
                  </a:r>
                  <a:endParaRPr kumimoji="0" lang="es-PE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  <a:p>
                  <a:pPr marL="0" marR="0" lvl="0" indent="0" algn="l" defTabSz="914306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PE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15" name="Imagen 14" descr="Icono&#10;&#10;Descripción generada automáticamente">
                  <a:extLst>
                    <a:ext uri="{FF2B5EF4-FFF2-40B4-BE49-F238E27FC236}">
                      <a16:creationId xmlns:a16="http://schemas.microsoft.com/office/drawing/2014/main" id="{670FBFC9-F066-42ED-BBD6-4F1A589F020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93144" y="2829347"/>
                  <a:ext cx="468001" cy="467999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7" name="Imagen 16" descr="Imagen que contiene dibujo, luz&#10;&#10;Descripción generada automáticamente">
                  <a:extLst>
                    <a:ext uri="{FF2B5EF4-FFF2-40B4-BE49-F238E27FC236}">
                      <a16:creationId xmlns:a16="http://schemas.microsoft.com/office/drawing/2014/main" id="{4C75BC95-5CE8-44AB-B010-0E820ADFBA4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93146" y="3752262"/>
                  <a:ext cx="468001" cy="467998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18" name="Imagen 17" descr="Icono&#10;&#10;Descripción generada automáticamente">
                  <a:extLst>
                    <a:ext uri="{FF2B5EF4-FFF2-40B4-BE49-F238E27FC236}">
                      <a16:creationId xmlns:a16="http://schemas.microsoft.com/office/drawing/2014/main" id="{73C91EED-8F20-4973-9D50-7874107B086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93144" y="4706126"/>
                  <a:ext cx="468001" cy="467998"/>
                </a:xfrm>
                <a:prstGeom prst="rect">
                  <a:avLst/>
                </a:prstGeom>
                <a:ln>
                  <a:noFill/>
                </a:ln>
              </p:spPr>
            </p:pic>
          </p:grpSp>
          <p:sp>
            <p:nvSpPr>
              <p:cNvPr id="10" name="Rectángulo: esquinas redondeadas 9">
                <a:extLst>
                  <a:ext uri="{FF2B5EF4-FFF2-40B4-BE49-F238E27FC236}">
                    <a16:creationId xmlns:a16="http://schemas.microsoft.com/office/drawing/2014/main" id="{D1905F60-3514-4B0C-B732-FA738564A8F6}"/>
                  </a:ext>
                </a:extLst>
              </p:cNvPr>
              <p:cNvSpPr/>
              <p:nvPr/>
            </p:nvSpPr>
            <p:spPr>
              <a:xfrm>
                <a:off x="3090890" y="1645917"/>
                <a:ext cx="4088794" cy="83159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54047" rIns="54047" rtlCol="0" anchor="ctr"/>
              <a:lstStyle/>
              <a:p>
                <a:pPr marL="0" marR="0" lvl="0" indent="0" algn="ctr" defTabSz="91430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PE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Atención a la emergencia por COVID-19</a:t>
                </a:r>
              </a:p>
              <a:p>
                <a:pPr marL="0" marR="0" lvl="0" indent="0" algn="ctr" defTabSz="91430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PE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S/ 4 340 millones</a:t>
                </a:r>
              </a:p>
            </p:txBody>
          </p:sp>
        </p:grpSp>
        <p:sp>
          <p:nvSpPr>
            <p:cNvPr id="41" name="Rectángulo: esquinas redondeadas 40">
              <a:extLst>
                <a:ext uri="{FF2B5EF4-FFF2-40B4-BE49-F238E27FC236}">
                  <a16:creationId xmlns:a16="http://schemas.microsoft.com/office/drawing/2014/main" id="{08A4439D-699E-4FD7-9E0C-2E972914E4CE}"/>
                </a:ext>
              </a:extLst>
            </p:cNvPr>
            <p:cNvSpPr/>
            <p:nvPr/>
          </p:nvSpPr>
          <p:spPr>
            <a:xfrm>
              <a:off x="2450478" y="1053433"/>
              <a:ext cx="8542419" cy="493846"/>
            </a:xfrm>
            <a:prstGeom prst="roundRect">
              <a:avLst>
                <a:gd name="adj" fmla="val 27903"/>
              </a:avLst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PE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Presupuesto adicional en salud </a:t>
              </a:r>
              <a:r>
                <a:rPr kumimoji="0" lang="es-PE" sz="12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y emergencia </a:t>
              </a:r>
              <a:r>
                <a:rPr kumimoji="0" lang="es-PE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sanitaria por S/ 7 320 millones </a:t>
              </a:r>
              <a:r>
                <a:rPr kumimoji="0" lang="es-PE" sz="1200" b="1" i="1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(1) </a:t>
              </a:r>
            </a:p>
          </p:txBody>
        </p:sp>
      </p:grpSp>
      <p:pic>
        <p:nvPicPr>
          <p:cNvPr id="39" name="Picture 2" descr="Botiquín de primeros auxilios, iconos de computadora, medicina  farmacéutica, atención médica, botiquín de primeros auxilios PNG Clipart |  PNGOcean">
            <a:extLst>
              <a:ext uri="{FF2B5EF4-FFF2-40B4-BE49-F238E27FC236}">
                <a16:creationId xmlns:a16="http://schemas.microsoft.com/office/drawing/2014/main" id="{55E93456-8D0E-41C4-9B40-4B24FE344F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753" b="89973" l="8654" r="90797">
                        <a14:foregroundMark x1="33516" y1="53159" x2="33516" y2="53159"/>
                        <a14:foregroundMark x1="49725" y1="51786" x2="49725" y2="51786"/>
                        <a14:foregroundMark x1="46978" y1="48352" x2="46978" y2="48352"/>
                        <a14:foregroundMark x1="40247" y1="46566" x2="40247" y2="46566"/>
                        <a14:foregroundMark x1="42995" y1="43819" x2="57005" y2="43269"/>
                        <a14:foregroundMark x1="57005" y1="43269" x2="68819" y2="47253"/>
                        <a14:foregroundMark x1="68819" y1="47253" x2="74863" y2="59615"/>
                        <a14:foregroundMark x1="74863" y1="59615" x2="74451" y2="74176"/>
                        <a14:foregroundMark x1="74451" y1="74176" x2="52473" y2="75962"/>
                        <a14:foregroundMark x1="52473" y1="75962" x2="43132" y2="72253"/>
                        <a14:foregroundMark x1="43132" y1="72253" x2="37225" y2="63324"/>
                        <a14:foregroundMark x1="37225" y1="63324" x2="38736" y2="50962"/>
                        <a14:foregroundMark x1="38736" y1="50962" x2="47940" y2="41209"/>
                        <a14:foregroundMark x1="47940" y1="41209" x2="60577" y2="42033"/>
                        <a14:foregroundMark x1="60577" y1="42033" x2="49451" y2="55769"/>
                        <a14:foregroundMark x1="49451" y1="55769" x2="41209" y2="48077"/>
                        <a14:foregroundMark x1="41209" y1="48077" x2="50824" y2="40110"/>
                        <a14:foregroundMark x1="50824" y1="40110" x2="65659" y2="48489"/>
                        <a14:foregroundMark x1="65659" y1="48489" x2="56731" y2="61401"/>
                        <a14:foregroundMark x1="56731" y1="61401" x2="49863" y2="57692"/>
                        <a14:foregroundMark x1="36126" y1="42582" x2="38462" y2="57005"/>
                        <a14:foregroundMark x1="38462" y1="57005" x2="45879" y2="66346"/>
                        <a14:foregroundMark x1="45879" y1="66346" x2="58516" y2="66621"/>
                        <a14:foregroundMark x1="58516" y1="66621" x2="68544" y2="61951"/>
                        <a14:foregroundMark x1="68544" y1="61951" x2="71703" y2="49038"/>
                        <a14:foregroundMark x1="71703" y1="49038" x2="58242" y2="32692"/>
                        <a14:foregroundMark x1="58242" y1="32692" x2="45604" y2="26648"/>
                        <a14:foregroundMark x1="45604" y1="26648" x2="34890" y2="45055"/>
                        <a14:foregroundMark x1="34890" y1="45055" x2="35577" y2="61401"/>
                        <a14:foregroundMark x1="35577" y1="61401" x2="52198" y2="65110"/>
                        <a14:foregroundMark x1="52198" y1="65110" x2="70192" y2="51236"/>
                        <a14:foregroundMark x1="70192" y1="51236" x2="62775" y2="38187"/>
                        <a14:foregroundMark x1="62775" y1="38187" x2="45467" y2="34615"/>
                        <a14:foregroundMark x1="45467" y1="34615" x2="36401" y2="39698"/>
                        <a14:foregroundMark x1="36401" y1="39698" x2="35577" y2="49313"/>
                        <a14:foregroundMark x1="35577" y1="49313" x2="38324" y2="58379"/>
                        <a14:foregroundMark x1="38324" y1="58379" x2="73214" y2="46016"/>
                        <a14:foregroundMark x1="73214" y1="46016" x2="59890" y2="40522"/>
                        <a14:foregroundMark x1="59890" y1="40522" x2="34478" y2="46566"/>
                        <a14:foregroundMark x1="34478" y1="46566" x2="27335" y2="54258"/>
                        <a14:foregroundMark x1="27335" y1="54258" x2="29533" y2="64698"/>
                        <a14:foregroundMark x1="29533" y1="64698" x2="42857" y2="69093"/>
                        <a14:foregroundMark x1="42857" y1="69093" x2="56044" y2="60714"/>
                        <a14:foregroundMark x1="56044" y1="60714" x2="56593" y2="40797"/>
                        <a14:foregroundMark x1="56593" y1="40797" x2="46016" y2="30495"/>
                        <a14:foregroundMark x1="46016" y1="30495" x2="35989" y2="50687"/>
                        <a14:foregroundMark x1="35989" y1="50687" x2="41621" y2="68269"/>
                        <a14:foregroundMark x1="41621" y1="68269" x2="57830" y2="75549"/>
                        <a14:foregroundMark x1="57830" y1="75549" x2="71703" y2="73901"/>
                        <a14:foregroundMark x1="71703" y1="73901" x2="67857" y2="52747"/>
                        <a14:foregroundMark x1="67857" y1="52747" x2="49863" y2="35027"/>
                        <a14:foregroundMark x1="49863" y1="35027" x2="40247" y2="47253"/>
                        <a14:foregroundMark x1="40247" y1="47253" x2="39973" y2="48352"/>
                        <a14:foregroundMark x1="8654" y1="33242" x2="8791" y2="76786"/>
                        <a14:foregroundMark x1="90659" y1="32692" x2="90797" y2="777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156" y="3855641"/>
            <a:ext cx="348734" cy="348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CuadroTexto 44">
            <a:extLst>
              <a:ext uri="{FF2B5EF4-FFF2-40B4-BE49-F238E27FC236}">
                <a16:creationId xmlns:a16="http://schemas.microsoft.com/office/drawing/2014/main" id="{3B814098-7126-4055-A857-5E50996F0DD2}"/>
              </a:ext>
            </a:extLst>
          </p:cNvPr>
          <p:cNvSpPr txBox="1"/>
          <p:nvPr/>
        </p:nvSpPr>
        <p:spPr>
          <a:xfrm>
            <a:off x="1532956" y="3831184"/>
            <a:ext cx="273963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1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Otras medidas complementarias (4)</a:t>
            </a:r>
            <a:br>
              <a:rPr kumimoji="0" lang="es-MX" sz="11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s-PE" sz="11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S/ 655 millones </a:t>
            </a:r>
            <a:r>
              <a:rPr kumimoji="0" lang="es-PE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(8 DS/DU)</a:t>
            </a:r>
          </a:p>
        </p:txBody>
      </p:sp>
      <p:sp>
        <p:nvSpPr>
          <p:cNvPr id="20" name="Rectángulo: esquinas redondeadas 19">
            <a:extLst>
              <a:ext uri="{FF2B5EF4-FFF2-40B4-BE49-F238E27FC236}">
                <a16:creationId xmlns:a16="http://schemas.microsoft.com/office/drawing/2014/main" id="{D880234E-BD71-4727-9F3E-EBE75B64DE26}"/>
              </a:ext>
            </a:extLst>
          </p:cNvPr>
          <p:cNvSpPr/>
          <p:nvPr/>
        </p:nvSpPr>
        <p:spPr>
          <a:xfrm>
            <a:off x="4657916" y="1729086"/>
            <a:ext cx="4239615" cy="2673470"/>
          </a:xfrm>
          <a:prstGeom prst="roundRect">
            <a:avLst>
              <a:gd name="adj" fmla="val 2485"/>
            </a:avLst>
          </a:prstGeom>
          <a:solidFill>
            <a:schemeClr val="bg1"/>
          </a:solidFill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68771CD2-3F8C-40DD-9178-E53E3061B823}"/>
              </a:ext>
            </a:extLst>
          </p:cNvPr>
          <p:cNvSpPr/>
          <p:nvPr/>
        </p:nvSpPr>
        <p:spPr>
          <a:xfrm>
            <a:off x="4675110" y="1077105"/>
            <a:ext cx="4222421" cy="59791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47" rIns="54047"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Otros gastos estratégicos y operativos en Salud</a:t>
            </a: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S/ 2 980 millones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D299E3B1-D6C3-4F0C-BBCE-CD3F573AC307}"/>
              </a:ext>
            </a:extLst>
          </p:cNvPr>
          <p:cNvSpPr txBox="1"/>
          <p:nvPr/>
        </p:nvSpPr>
        <p:spPr>
          <a:xfrm>
            <a:off x="5717141" y="2162055"/>
            <a:ext cx="2840561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1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Infraestructura y equipamiento de salud</a:t>
            </a:r>
          </a:p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1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S/ 1 755 millones</a:t>
            </a:r>
            <a:endParaRPr kumimoji="0" lang="es-PE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1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C6A01085-E664-4A07-8ABD-C527052F4F29}"/>
              </a:ext>
            </a:extLst>
          </p:cNvPr>
          <p:cNvSpPr txBox="1"/>
          <p:nvPr/>
        </p:nvSpPr>
        <p:spPr>
          <a:xfrm>
            <a:off x="5717141" y="3155594"/>
            <a:ext cx="2840561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1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Continuidad de servicios regulares de salud</a:t>
            </a:r>
          </a:p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1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S/ 1 225 millones</a:t>
            </a:r>
            <a:endParaRPr kumimoji="0" lang="es-PE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1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7" name="Título 2">
            <a:extLst>
              <a:ext uri="{FF2B5EF4-FFF2-40B4-BE49-F238E27FC236}">
                <a16:creationId xmlns:a16="http://schemas.microsoft.com/office/drawing/2014/main" id="{6B12868B-7685-48BE-A4D2-2E0B4178D7F7}"/>
              </a:ext>
            </a:extLst>
          </p:cNvPr>
          <p:cNvSpPr txBox="1">
            <a:spLocks/>
          </p:cNvSpPr>
          <p:nvPr/>
        </p:nvSpPr>
        <p:spPr>
          <a:xfrm>
            <a:off x="0" y="110244"/>
            <a:ext cx="9151938" cy="515519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EL GRAN DESAFÍO: INCLUSIÓN PRODUCTIVA Y PROTECCIÓN SOCIAL</a:t>
            </a:r>
            <a:endParaRPr kumimoji="0" lang="es-PE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pic>
        <p:nvPicPr>
          <p:cNvPr id="30" name="Imagen 29" descr="Icono&#10;&#10;Descripción generada automáticamente">
            <a:extLst>
              <a:ext uri="{FF2B5EF4-FFF2-40B4-BE49-F238E27FC236}">
                <a16:creationId xmlns:a16="http://schemas.microsoft.com/office/drawing/2014/main" id="{58F26765-198B-4A11-A95B-E091999550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654" y="2037815"/>
            <a:ext cx="697592" cy="495821"/>
          </a:xfrm>
          <a:prstGeom prst="rect">
            <a:avLst/>
          </a:prstGeom>
          <a:ln>
            <a:noFill/>
          </a:ln>
        </p:spPr>
      </p:pic>
      <p:sp>
        <p:nvSpPr>
          <p:cNvPr id="2" name="Gráfico 4" descr="Acceso universal">
            <a:extLst>
              <a:ext uri="{FF2B5EF4-FFF2-40B4-BE49-F238E27FC236}">
                <a16:creationId xmlns:a16="http://schemas.microsoft.com/office/drawing/2014/main" id="{23198AF9-2199-4F40-8CA9-8961A24C2548}"/>
              </a:ext>
            </a:extLst>
          </p:cNvPr>
          <p:cNvSpPr/>
          <p:nvPr/>
        </p:nvSpPr>
        <p:spPr>
          <a:xfrm>
            <a:off x="4946144" y="2951917"/>
            <a:ext cx="69433" cy="69433"/>
          </a:xfrm>
          <a:custGeom>
            <a:avLst/>
            <a:gdLst>
              <a:gd name="connsiteX0" fmla="*/ 69434 w 69433"/>
              <a:gd name="connsiteY0" fmla="*/ 34717 h 69433"/>
              <a:gd name="connsiteX1" fmla="*/ 34717 w 69433"/>
              <a:gd name="connsiteY1" fmla="*/ 69434 h 69433"/>
              <a:gd name="connsiteX2" fmla="*/ 0 w 69433"/>
              <a:gd name="connsiteY2" fmla="*/ 34717 h 69433"/>
              <a:gd name="connsiteX3" fmla="*/ 34717 w 69433"/>
              <a:gd name="connsiteY3" fmla="*/ 0 h 69433"/>
              <a:gd name="connsiteX4" fmla="*/ 69434 w 69433"/>
              <a:gd name="connsiteY4" fmla="*/ 34717 h 69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433" h="69433">
                <a:moveTo>
                  <a:pt x="69434" y="34717"/>
                </a:moveTo>
                <a:cubicBezTo>
                  <a:pt x="69434" y="53890"/>
                  <a:pt x="53890" y="69434"/>
                  <a:pt x="34717" y="69434"/>
                </a:cubicBezTo>
                <a:cubicBezTo>
                  <a:pt x="15543" y="69434"/>
                  <a:pt x="0" y="53890"/>
                  <a:pt x="0" y="34717"/>
                </a:cubicBezTo>
                <a:cubicBezTo>
                  <a:pt x="0" y="15543"/>
                  <a:pt x="15543" y="0"/>
                  <a:pt x="34717" y="0"/>
                </a:cubicBezTo>
                <a:cubicBezTo>
                  <a:pt x="53890" y="0"/>
                  <a:pt x="69434" y="15543"/>
                  <a:pt x="69434" y="34717"/>
                </a:cubicBezTo>
                <a:close/>
              </a:path>
            </a:pathLst>
          </a:custGeom>
          <a:solidFill>
            <a:srgbClr val="0070C0"/>
          </a:solidFill>
          <a:ln w="6846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7" name="Gráfico 4" descr="Acceso universal">
            <a:extLst>
              <a:ext uri="{FF2B5EF4-FFF2-40B4-BE49-F238E27FC236}">
                <a16:creationId xmlns:a16="http://schemas.microsoft.com/office/drawing/2014/main" id="{23198AF9-2199-4F40-8CA9-8961A24C2548}"/>
              </a:ext>
            </a:extLst>
          </p:cNvPr>
          <p:cNvSpPr/>
          <p:nvPr/>
        </p:nvSpPr>
        <p:spPr>
          <a:xfrm>
            <a:off x="4897504" y="3028296"/>
            <a:ext cx="166477" cy="312450"/>
          </a:xfrm>
          <a:custGeom>
            <a:avLst/>
            <a:gdLst>
              <a:gd name="connsiteX0" fmla="*/ 166191 w 166477"/>
              <a:gd name="connsiteY0" fmla="*/ 134908 h 312450"/>
              <a:gd name="connsiteX1" fmla="*/ 166191 w 166477"/>
              <a:gd name="connsiteY1" fmla="*/ 128728 h 312450"/>
              <a:gd name="connsiteX2" fmla="*/ 156262 w 166477"/>
              <a:gd name="connsiteY2" fmla="*/ 85332 h 312450"/>
              <a:gd name="connsiteX3" fmla="*/ 152790 w 166477"/>
              <a:gd name="connsiteY3" fmla="*/ 67488 h 312450"/>
              <a:gd name="connsiteX4" fmla="*/ 152790 w 166477"/>
              <a:gd name="connsiteY4" fmla="*/ 67488 h 312450"/>
              <a:gd name="connsiteX5" fmla="*/ 143903 w 166477"/>
              <a:gd name="connsiteY5" fmla="*/ 27216 h 312450"/>
              <a:gd name="connsiteX6" fmla="*/ 138903 w 166477"/>
              <a:gd name="connsiteY6" fmla="*/ 19440 h 312450"/>
              <a:gd name="connsiteX7" fmla="*/ 111130 w 166477"/>
              <a:gd name="connsiteY7" fmla="*/ 4650 h 312450"/>
              <a:gd name="connsiteX8" fmla="*/ 55166 w 166477"/>
              <a:gd name="connsiteY8" fmla="*/ 4650 h 312450"/>
              <a:gd name="connsiteX9" fmla="*/ 27809 w 166477"/>
              <a:gd name="connsiteY9" fmla="*/ 19440 h 312450"/>
              <a:gd name="connsiteX10" fmla="*/ 23088 w 166477"/>
              <a:gd name="connsiteY10" fmla="*/ 27216 h 312450"/>
              <a:gd name="connsiteX11" fmla="*/ 452 w 166477"/>
              <a:gd name="connsiteY11" fmla="*/ 128034 h 312450"/>
              <a:gd name="connsiteX12" fmla="*/ 10933 w 166477"/>
              <a:gd name="connsiteY12" fmla="*/ 145679 h 312450"/>
              <a:gd name="connsiteX13" fmla="*/ 11492 w 166477"/>
              <a:gd name="connsiteY13" fmla="*/ 145809 h 312450"/>
              <a:gd name="connsiteX14" fmla="*/ 13923 w 166477"/>
              <a:gd name="connsiteY14" fmla="*/ 145809 h 312450"/>
              <a:gd name="connsiteX15" fmla="*/ 27809 w 166477"/>
              <a:gd name="connsiteY15" fmla="*/ 134908 h 312450"/>
              <a:gd name="connsiteX16" fmla="*/ 48639 w 166477"/>
              <a:gd name="connsiteY16" fmla="*/ 41659 h 312450"/>
              <a:gd name="connsiteX17" fmla="*/ 48639 w 166477"/>
              <a:gd name="connsiteY17" fmla="*/ 90956 h 312450"/>
              <a:gd name="connsiteX18" fmla="*/ 27809 w 166477"/>
              <a:gd name="connsiteY18" fmla="*/ 194413 h 312450"/>
              <a:gd name="connsiteX19" fmla="*/ 48639 w 166477"/>
              <a:gd name="connsiteY19" fmla="*/ 194413 h 312450"/>
              <a:gd name="connsiteX20" fmla="*/ 48639 w 166477"/>
              <a:gd name="connsiteY20" fmla="*/ 312450 h 312450"/>
              <a:gd name="connsiteX21" fmla="*/ 76413 w 166477"/>
              <a:gd name="connsiteY21" fmla="*/ 312450 h 312450"/>
              <a:gd name="connsiteX22" fmla="*/ 76413 w 166477"/>
              <a:gd name="connsiteY22" fmla="*/ 194413 h 312450"/>
              <a:gd name="connsiteX23" fmla="*/ 90300 w 166477"/>
              <a:gd name="connsiteY23" fmla="*/ 194413 h 312450"/>
              <a:gd name="connsiteX24" fmla="*/ 90300 w 166477"/>
              <a:gd name="connsiteY24" fmla="*/ 312450 h 312450"/>
              <a:gd name="connsiteX25" fmla="*/ 118073 w 166477"/>
              <a:gd name="connsiteY25" fmla="*/ 312450 h 312450"/>
              <a:gd name="connsiteX26" fmla="*/ 118073 w 166477"/>
              <a:gd name="connsiteY26" fmla="*/ 194413 h 312450"/>
              <a:gd name="connsiteX27" fmla="*/ 138903 w 166477"/>
              <a:gd name="connsiteY27" fmla="*/ 194413 h 312450"/>
              <a:gd name="connsiteX28" fmla="*/ 118073 w 166477"/>
              <a:gd name="connsiteY28" fmla="*/ 91026 h 312450"/>
              <a:gd name="connsiteX29" fmla="*/ 118073 w 166477"/>
              <a:gd name="connsiteY29" fmla="*/ 41659 h 312450"/>
              <a:gd name="connsiteX30" fmla="*/ 138903 w 166477"/>
              <a:gd name="connsiteY30" fmla="*/ 134908 h 312450"/>
              <a:gd name="connsiteX31" fmla="*/ 152790 w 166477"/>
              <a:gd name="connsiteY31" fmla="*/ 145809 h 312450"/>
              <a:gd name="connsiteX32" fmla="*/ 166191 w 166477"/>
              <a:gd name="connsiteY32" fmla="*/ 134908 h 31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66477" h="312450">
                <a:moveTo>
                  <a:pt x="166191" y="134908"/>
                </a:moveTo>
                <a:cubicBezTo>
                  <a:pt x="166573" y="132866"/>
                  <a:pt x="166573" y="130770"/>
                  <a:pt x="166191" y="128728"/>
                </a:cubicBezTo>
                <a:lnTo>
                  <a:pt x="156262" y="85332"/>
                </a:lnTo>
                <a:lnTo>
                  <a:pt x="152790" y="67488"/>
                </a:lnTo>
                <a:lnTo>
                  <a:pt x="152790" y="67488"/>
                </a:lnTo>
                <a:lnTo>
                  <a:pt x="143903" y="27216"/>
                </a:lnTo>
                <a:cubicBezTo>
                  <a:pt x="143174" y="24129"/>
                  <a:pt x="141409" y="21385"/>
                  <a:pt x="138903" y="19440"/>
                </a:cubicBezTo>
                <a:cubicBezTo>
                  <a:pt x="130574" y="12935"/>
                  <a:pt x="121176" y="7930"/>
                  <a:pt x="111130" y="4650"/>
                </a:cubicBezTo>
                <a:cubicBezTo>
                  <a:pt x="92990" y="-1550"/>
                  <a:pt x="73306" y="-1550"/>
                  <a:pt x="55166" y="4650"/>
                </a:cubicBezTo>
                <a:cubicBezTo>
                  <a:pt x="45260" y="7960"/>
                  <a:pt x="36004" y="12964"/>
                  <a:pt x="27809" y="19440"/>
                </a:cubicBezTo>
                <a:cubicBezTo>
                  <a:pt x="25407" y="21428"/>
                  <a:pt x="23744" y="24167"/>
                  <a:pt x="23088" y="27216"/>
                </a:cubicBezTo>
                <a:lnTo>
                  <a:pt x="452" y="128034"/>
                </a:lnTo>
                <a:cubicBezTo>
                  <a:pt x="-1526" y="135801"/>
                  <a:pt x="3167" y="143700"/>
                  <a:pt x="10933" y="145679"/>
                </a:cubicBezTo>
                <a:cubicBezTo>
                  <a:pt x="11119" y="145726"/>
                  <a:pt x="11305" y="145770"/>
                  <a:pt x="11492" y="145809"/>
                </a:cubicBezTo>
                <a:cubicBezTo>
                  <a:pt x="12301" y="145880"/>
                  <a:pt x="13114" y="145880"/>
                  <a:pt x="13923" y="145809"/>
                </a:cubicBezTo>
                <a:cubicBezTo>
                  <a:pt x="20563" y="145964"/>
                  <a:pt x="26383" y="141395"/>
                  <a:pt x="27809" y="134908"/>
                </a:cubicBezTo>
                <a:lnTo>
                  <a:pt x="48639" y="41659"/>
                </a:lnTo>
                <a:lnTo>
                  <a:pt x="48639" y="90956"/>
                </a:lnTo>
                <a:lnTo>
                  <a:pt x="27809" y="194413"/>
                </a:lnTo>
                <a:lnTo>
                  <a:pt x="48639" y="194413"/>
                </a:lnTo>
                <a:lnTo>
                  <a:pt x="48639" y="312450"/>
                </a:lnTo>
                <a:lnTo>
                  <a:pt x="76413" y="312450"/>
                </a:lnTo>
                <a:lnTo>
                  <a:pt x="76413" y="194413"/>
                </a:lnTo>
                <a:lnTo>
                  <a:pt x="90300" y="194413"/>
                </a:lnTo>
                <a:lnTo>
                  <a:pt x="90300" y="312450"/>
                </a:lnTo>
                <a:lnTo>
                  <a:pt x="118073" y="312450"/>
                </a:lnTo>
                <a:lnTo>
                  <a:pt x="118073" y="194413"/>
                </a:lnTo>
                <a:lnTo>
                  <a:pt x="138903" y="194413"/>
                </a:lnTo>
                <a:lnTo>
                  <a:pt x="118073" y="91026"/>
                </a:lnTo>
                <a:lnTo>
                  <a:pt x="118073" y="41659"/>
                </a:lnTo>
                <a:lnTo>
                  <a:pt x="138903" y="134908"/>
                </a:lnTo>
                <a:cubicBezTo>
                  <a:pt x="140330" y="141395"/>
                  <a:pt x="146150" y="145964"/>
                  <a:pt x="152790" y="145809"/>
                </a:cubicBezTo>
                <a:cubicBezTo>
                  <a:pt x="159195" y="145588"/>
                  <a:pt x="164670" y="141133"/>
                  <a:pt x="166191" y="134908"/>
                </a:cubicBezTo>
                <a:close/>
              </a:path>
            </a:pathLst>
          </a:custGeom>
          <a:solidFill>
            <a:srgbClr val="0070C0"/>
          </a:solidFill>
          <a:ln w="6846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9" name="Gráfico 4" descr="Acceso universal">
            <a:extLst>
              <a:ext uri="{FF2B5EF4-FFF2-40B4-BE49-F238E27FC236}">
                <a16:creationId xmlns:a16="http://schemas.microsoft.com/office/drawing/2014/main" id="{23198AF9-2199-4F40-8CA9-8961A24C2548}"/>
              </a:ext>
            </a:extLst>
          </p:cNvPr>
          <p:cNvSpPr/>
          <p:nvPr/>
        </p:nvSpPr>
        <p:spPr>
          <a:xfrm>
            <a:off x="5126672" y="2951917"/>
            <a:ext cx="69433" cy="69433"/>
          </a:xfrm>
          <a:custGeom>
            <a:avLst/>
            <a:gdLst>
              <a:gd name="connsiteX0" fmla="*/ 69434 w 69433"/>
              <a:gd name="connsiteY0" fmla="*/ 34717 h 69433"/>
              <a:gd name="connsiteX1" fmla="*/ 34717 w 69433"/>
              <a:gd name="connsiteY1" fmla="*/ 69434 h 69433"/>
              <a:gd name="connsiteX2" fmla="*/ 0 w 69433"/>
              <a:gd name="connsiteY2" fmla="*/ 34717 h 69433"/>
              <a:gd name="connsiteX3" fmla="*/ 34717 w 69433"/>
              <a:gd name="connsiteY3" fmla="*/ 0 h 69433"/>
              <a:gd name="connsiteX4" fmla="*/ 69434 w 69433"/>
              <a:gd name="connsiteY4" fmla="*/ 34717 h 69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433" h="69433">
                <a:moveTo>
                  <a:pt x="69434" y="34717"/>
                </a:moveTo>
                <a:cubicBezTo>
                  <a:pt x="69434" y="53890"/>
                  <a:pt x="53890" y="69434"/>
                  <a:pt x="34717" y="69434"/>
                </a:cubicBezTo>
                <a:cubicBezTo>
                  <a:pt x="15543" y="69434"/>
                  <a:pt x="0" y="53890"/>
                  <a:pt x="0" y="34717"/>
                </a:cubicBezTo>
                <a:cubicBezTo>
                  <a:pt x="0" y="15543"/>
                  <a:pt x="15543" y="0"/>
                  <a:pt x="34717" y="0"/>
                </a:cubicBezTo>
                <a:cubicBezTo>
                  <a:pt x="53890" y="0"/>
                  <a:pt x="69434" y="15543"/>
                  <a:pt x="69434" y="34717"/>
                </a:cubicBezTo>
                <a:close/>
              </a:path>
            </a:pathLst>
          </a:custGeom>
          <a:solidFill>
            <a:srgbClr val="000000"/>
          </a:solidFill>
          <a:ln w="6846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16" name="Gráfico 4" descr="Acceso universal">
            <a:extLst>
              <a:ext uri="{FF2B5EF4-FFF2-40B4-BE49-F238E27FC236}">
                <a16:creationId xmlns:a16="http://schemas.microsoft.com/office/drawing/2014/main" id="{23198AF9-2199-4F40-8CA9-8961A24C2548}"/>
              </a:ext>
            </a:extLst>
          </p:cNvPr>
          <p:cNvSpPr/>
          <p:nvPr/>
        </p:nvSpPr>
        <p:spPr>
          <a:xfrm>
            <a:off x="5078264" y="3028620"/>
            <a:ext cx="166445" cy="312125"/>
          </a:xfrm>
          <a:custGeom>
            <a:avLst/>
            <a:gdLst>
              <a:gd name="connsiteX0" fmla="*/ 152559 w 166445"/>
              <a:gd name="connsiteY0" fmla="*/ 67163 h 312125"/>
              <a:gd name="connsiteX1" fmla="*/ 152559 w 166445"/>
              <a:gd name="connsiteY1" fmla="*/ 67580 h 312125"/>
              <a:gd name="connsiteX2" fmla="*/ 143532 w 166445"/>
              <a:gd name="connsiteY2" fmla="*/ 26892 h 312125"/>
              <a:gd name="connsiteX3" fmla="*/ 138811 w 166445"/>
              <a:gd name="connsiteY3" fmla="*/ 19115 h 312125"/>
              <a:gd name="connsiteX4" fmla="*/ 27717 w 166445"/>
              <a:gd name="connsiteY4" fmla="*/ 19115 h 312125"/>
              <a:gd name="connsiteX5" fmla="*/ 22995 w 166445"/>
              <a:gd name="connsiteY5" fmla="*/ 26892 h 312125"/>
              <a:gd name="connsiteX6" fmla="*/ 290 w 166445"/>
              <a:gd name="connsiteY6" fmla="*/ 128404 h 312125"/>
              <a:gd name="connsiteX7" fmla="*/ 11390 w 166445"/>
              <a:gd name="connsiteY7" fmla="*/ 145197 h 312125"/>
              <a:gd name="connsiteX8" fmla="*/ 14177 w 166445"/>
              <a:gd name="connsiteY8" fmla="*/ 145485 h 312125"/>
              <a:gd name="connsiteX9" fmla="*/ 27578 w 166445"/>
              <a:gd name="connsiteY9" fmla="*/ 134584 h 312125"/>
              <a:gd name="connsiteX10" fmla="*/ 48408 w 166445"/>
              <a:gd name="connsiteY10" fmla="*/ 41334 h 312125"/>
              <a:gd name="connsiteX11" fmla="*/ 48408 w 166445"/>
              <a:gd name="connsiteY11" fmla="*/ 312126 h 312125"/>
              <a:gd name="connsiteX12" fmla="*/ 76181 w 166445"/>
              <a:gd name="connsiteY12" fmla="*/ 312126 h 312125"/>
              <a:gd name="connsiteX13" fmla="*/ 76181 w 166445"/>
              <a:gd name="connsiteY13" fmla="*/ 152428 h 312125"/>
              <a:gd name="connsiteX14" fmla="*/ 90068 w 166445"/>
              <a:gd name="connsiteY14" fmla="*/ 152428 h 312125"/>
              <a:gd name="connsiteX15" fmla="*/ 90068 w 166445"/>
              <a:gd name="connsiteY15" fmla="*/ 312126 h 312125"/>
              <a:gd name="connsiteX16" fmla="*/ 117842 w 166445"/>
              <a:gd name="connsiteY16" fmla="*/ 312126 h 312125"/>
              <a:gd name="connsiteX17" fmla="*/ 117842 w 166445"/>
              <a:gd name="connsiteY17" fmla="*/ 41334 h 312125"/>
              <a:gd name="connsiteX18" fmla="*/ 139297 w 166445"/>
              <a:gd name="connsiteY18" fmla="*/ 134584 h 312125"/>
              <a:gd name="connsiteX19" fmla="*/ 152559 w 166445"/>
              <a:gd name="connsiteY19" fmla="*/ 145485 h 312125"/>
              <a:gd name="connsiteX20" fmla="*/ 152559 w 166445"/>
              <a:gd name="connsiteY20" fmla="*/ 145485 h 312125"/>
              <a:gd name="connsiteX21" fmla="*/ 166445 w 166445"/>
              <a:gd name="connsiteY21" fmla="*/ 134584 h 31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66445" h="312125">
                <a:moveTo>
                  <a:pt x="152559" y="67163"/>
                </a:moveTo>
                <a:lnTo>
                  <a:pt x="152559" y="67580"/>
                </a:lnTo>
                <a:lnTo>
                  <a:pt x="143532" y="26892"/>
                </a:lnTo>
                <a:cubicBezTo>
                  <a:pt x="142876" y="23843"/>
                  <a:pt x="141213" y="21104"/>
                  <a:pt x="138811" y="19115"/>
                </a:cubicBezTo>
                <a:cubicBezTo>
                  <a:pt x="106165" y="-6372"/>
                  <a:pt x="60362" y="-6372"/>
                  <a:pt x="27717" y="19115"/>
                </a:cubicBezTo>
                <a:cubicBezTo>
                  <a:pt x="25284" y="21077"/>
                  <a:pt x="23614" y="23828"/>
                  <a:pt x="22995" y="26892"/>
                </a:cubicBezTo>
                <a:lnTo>
                  <a:pt x="290" y="128404"/>
                </a:lnTo>
                <a:cubicBezTo>
                  <a:pt x="-1282" y="136106"/>
                  <a:pt x="3688" y="143625"/>
                  <a:pt x="11390" y="145197"/>
                </a:cubicBezTo>
                <a:cubicBezTo>
                  <a:pt x="12307" y="145385"/>
                  <a:pt x="13241" y="145481"/>
                  <a:pt x="14177" y="145485"/>
                </a:cubicBezTo>
                <a:cubicBezTo>
                  <a:pt x="20636" y="145410"/>
                  <a:pt x="26190" y="140892"/>
                  <a:pt x="27578" y="134584"/>
                </a:cubicBezTo>
                <a:lnTo>
                  <a:pt x="48408" y="41334"/>
                </a:lnTo>
                <a:lnTo>
                  <a:pt x="48408" y="312126"/>
                </a:lnTo>
                <a:lnTo>
                  <a:pt x="76181" y="312126"/>
                </a:lnTo>
                <a:lnTo>
                  <a:pt x="76181" y="152428"/>
                </a:lnTo>
                <a:lnTo>
                  <a:pt x="90068" y="152428"/>
                </a:lnTo>
                <a:lnTo>
                  <a:pt x="90068" y="312126"/>
                </a:lnTo>
                <a:lnTo>
                  <a:pt x="117842" y="312126"/>
                </a:lnTo>
                <a:lnTo>
                  <a:pt x="117842" y="41334"/>
                </a:lnTo>
                <a:lnTo>
                  <a:pt x="139297" y="134584"/>
                </a:lnTo>
                <a:cubicBezTo>
                  <a:pt x="140673" y="140842"/>
                  <a:pt x="146153" y="145346"/>
                  <a:pt x="152559" y="145485"/>
                </a:cubicBezTo>
                <a:lnTo>
                  <a:pt x="152559" y="145485"/>
                </a:lnTo>
                <a:cubicBezTo>
                  <a:pt x="159198" y="145640"/>
                  <a:pt x="165019" y="141071"/>
                  <a:pt x="166445" y="134584"/>
                </a:cubicBezTo>
                <a:close/>
              </a:path>
            </a:pathLst>
          </a:custGeom>
          <a:solidFill>
            <a:srgbClr val="000000"/>
          </a:solidFill>
          <a:ln w="6846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19" name="Gráfico 4" descr="Acceso universal">
            <a:extLst>
              <a:ext uri="{FF2B5EF4-FFF2-40B4-BE49-F238E27FC236}">
                <a16:creationId xmlns:a16="http://schemas.microsoft.com/office/drawing/2014/main" id="{23198AF9-2199-4F40-8CA9-8961A24C2548}"/>
              </a:ext>
            </a:extLst>
          </p:cNvPr>
          <p:cNvSpPr/>
          <p:nvPr/>
        </p:nvSpPr>
        <p:spPr>
          <a:xfrm>
            <a:off x="5253391" y="3184798"/>
            <a:ext cx="225518" cy="160181"/>
          </a:xfrm>
          <a:custGeom>
            <a:avLst/>
            <a:gdLst>
              <a:gd name="connsiteX0" fmla="*/ 214201 w 225518"/>
              <a:gd name="connsiteY0" fmla="*/ 66587 h 160181"/>
              <a:gd name="connsiteX1" fmla="*/ 91047 w 225518"/>
              <a:gd name="connsiteY1" fmla="*/ 134655 h 160181"/>
              <a:gd name="connsiteX2" fmla="*/ 19092 w 225518"/>
              <a:gd name="connsiteY2" fmla="*/ 38813 h 160181"/>
              <a:gd name="connsiteX3" fmla="*/ 19092 w 225518"/>
              <a:gd name="connsiteY3" fmla="*/ 36036 h 160181"/>
              <a:gd name="connsiteX4" fmla="*/ 8329 w 225518"/>
              <a:gd name="connsiteY4" fmla="*/ 0 h 160181"/>
              <a:gd name="connsiteX5" fmla="*/ 73667 w 225518"/>
              <a:gd name="connsiteY5" fmla="*/ 151852 h 160181"/>
              <a:gd name="connsiteX6" fmla="*/ 225518 w 225518"/>
              <a:gd name="connsiteY6" fmla="*/ 86514 h 160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5518" h="160181">
                <a:moveTo>
                  <a:pt x="214201" y="66587"/>
                </a:moveTo>
                <a:cubicBezTo>
                  <a:pt x="198989" y="119391"/>
                  <a:pt x="143852" y="149866"/>
                  <a:pt x="91047" y="134655"/>
                </a:cubicBezTo>
                <a:cubicBezTo>
                  <a:pt x="48354" y="122356"/>
                  <a:pt x="18988" y="83243"/>
                  <a:pt x="19092" y="38813"/>
                </a:cubicBezTo>
                <a:cubicBezTo>
                  <a:pt x="19092" y="37911"/>
                  <a:pt x="19092" y="37008"/>
                  <a:pt x="19092" y="36036"/>
                </a:cubicBezTo>
                <a:lnTo>
                  <a:pt x="8329" y="0"/>
                </a:lnTo>
                <a:cubicBezTo>
                  <a:pt x="-15561" y="59975"/>
                  <a:pt x="13692" y="127962"/>
                  <a:pt x="73667" y="151852"/>
                </a:cubicBezTo>
                <a:cubicBezTo>
                  <a:pt x="133641" y="175742"/>
                  <a:pt x="201628" y="146489"/>
                  <a:pt x="225518" y="86514"/>
                </a:cubicBezTo>
                <a:close/>
              </a:path>
            </a:pathLst>
          </a:custGeom>
          <a:solidFill>
            <a:srgbClr val="C00000"/>
          </a:solidFill>
          <a:ln w="6846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2" name="Gráfico 4" descr="Acceso universal">
            <a:extLst>
              <a:ext uri="{FF2B5EF4-FFF2-40B4-BE49-F238E27FC236}">
                <a16:creationId xmlns:a16="http://schemas.microsoft.com/office/drawing/2014/main" id="{23198AF9-2199-4F40-8CA9-8961A24C2548}"/>
              </a:ext>
            </a:extLst>
          </p:cNvPr>
          <p:cNvSpPr/>
          <p:nvPr/>
        </p:nvSpPr>
        <p:spPr>
          <a:xfrm>
            <a:off x="5260226" y="3055784"/>
            <a:ext cx="276485" cy="233789"/>
          </a:xfrm>
          <a:custGeom>
            <a:avLst/>
            <a:gdLst>
              <a:gd name="connsiteX0" fmla="*/ 274160 w 276485"/>
              <a:gd name="connsiteY0" fmla="*/ 207265 h 233789"/>
              <a:gd name="connsiteX1" fmla="*/ 222224 w 276485"/>
              <a:gd name="connsiteY1" fmla="*/ 116654 h 233789"/>
              <a:gd name="connsiteX2" fmla="*/ 207226 w 276485"/>
              <a:gd name="connsiteY2" fmla="*/ 107975 h 233789"/>
              <a:gd name="connsiteX3" fmla="*/ 137792 w 276485"/>
              <a:gd name="connsiteY3" fmla="*/ 107975 h 233789"/>
              <a:gd name="connsiteX4" fmla="*/ 137792 w 276485"/>
              <a:gd name="connsiteY4" fmla="*/ 105684 h 233789"/>
              <a:gd name="connsiteX5" fmla="*/ 127724 w 276485"/>
              <a:gd name="connsiteY5" fmla="*/ 28057 h 233789"/>
              <a:gd name="connsiteX6" fmla="*/ 91411 w 276485"/>
              <a:gd name="connsiteY6" fmla="*/ 283 h 233789"/>
              <a:gd name="connsiteX7" fmla="*/ 82245 w 276485"/>
              <a:gd name="connsiteY7" fmla="*/ 2991 h 233789"/>
              <a:gd name="connsiteX8" fmla="*/ 78010 w 276485"/>
              <a:gd name="connsiteY8" fmla="*/ 4658 h 233789"/>
              <a:gd name="connsiteX9" fmla="*/ 8576 w 276485"/>
              <a:gd name="connsiteY9" fmla="*/ 45276 h 233789"/>
              <a:gd name="connsiteX10" fmla="*/ 730 w 276485"/>
              <a:gd name="connsiteY10" fmla="*/ 65273 h 233789"/>
              <a:gd name="connsiteX11" fmla="*/ 21560 w 276485"/>
              <a:gd name="connsiteY11" fmla="*/ 135054 h 233789"/>
              <a:gd name="connsiteX12" fmla="*/ 38155 w 276485"/>
              <a:gd name="connsiteY12" fmla="*/ 147413 h 233789"/>
              <a:gd name="connsiteX13" fmla="*/ 43154 w 276485"/>
              <a:gd name="connsiteY13" fmla="*/ 146719 h 233789"/>
              <a:gd name="connsiteX14" fmla="*/ 54819 w 276485"/>
              <a:gd name="connsiteY14" fmla="*/ 125056 h 233789"/>
              <a:gd name="connsiteX15" fmla="*/ 37738 w 276485"/>
              <a:gd name="connsiteY15" fmla="*/ 68398 h 233789"/>
              <a:gd name="connsiteX16" fmla="*/ 62248 w 276485"/>
              <a:gd name="connsiteY16" fmla="*/ 54094 h 233789"/>
              <a:gd name="connsiteX17" fmla="*/ 73566 w 276485"/>
              <a:gd name="connsiteY17" fmla="*/ 116585 h 233789"/>
              <a:gd name="connsiteX18" fmla="*/ 105506 w 276485"/>
              <a:gd name="connsiteY18" fmla="*/ 143247 h 233789"/>
              <a:gd name="connsiteX19" fmla="*/ 111338 w 276485"/>
              <a:gd name="connsiteY19" fmla="*/ 142692 h 233789"/>
              <a:gd name="connsiteX20" fmla="*/ 111963 w 276485"/>
              <a:gd name="connsiteY20" fmla="*/ 142692 h 233789"/>
              <a:gd name="connsiteX21" fmla="*/ 197019 w 276485"/>
              <a:gd name="connsiteY21" fmla="*/ 143109 h 233789"/>
              <a:gd name="connsiteX22" fmla="*/ 244026 w 276485"/>
              <a:gd name="connsiteY22" fmla="*/ 225040 h 233789"/>
              <a:gd name="connsiteX23" fmla="*/ 259093 w 276485"/>
              <a:gd name="connsiteY23" fmla="*/ 233789 h 233789"/>
              <a:gd name="connsiteX24" fmla="*/ 276486 w 276485"/>
              <a:gd name="connsiteY24" fmla="*/ 216465 h 233789"/>
              <a:gd name="connsiteX25" fmla="*/ 274160 w 276485"/>
              <a:gd name="connsiteY25" fmla="*/ 207751 h 233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76485" h="233789">
                <a:moveTo>
                  <a:pt x="274160" y="207265"/>
                </a:moveTo>
                <a:lnTo>
                  <a:pt x="222224" y="116654"/>
                </a:lnTo>
                <a:cubicBezTo>
                  <a:pt x="219119" y="111305"/>
                  <a:pt x="213411" y="108001"/>
                  <a:pt x="207226" y="107975"/>
                </a:cubicBezTo>
                <a:lnTo>
                  <a:pt x="137792" y="107975"/>
                </a:lnTo>
                <a:cubicBezTo>
                  <a:pt x="137862" y="107213"/>
                  <a:pt x="137862" y="106446"/>
                  <a:pt x="137792" y="105684"/>
                </a:cubicBezTo>
                <a:lnTo>
                  <a:pt x="127724" y="28057"/>
                </a:lnTo>
                <a:cubicBezTo>
                  <a:pt x="125351" y="10369"/>
                  <a:pt x="109103" y="-2058"/>
                  <a:pt x="91411" y="283"/>
                </a:cubicBezTo>
                <a:cubicBezTo>
                  <a:pt x="88242" y="742"/>
                  <a:pt x="85155" y="1654"/>
                  <a:pt x="82245" y="2991"/>
                </a:cubicBezTo>
                <a:cubicBezTo>
                  <a:pt x="80774" y="3383"/>
                  <a:pt x="79353" y="3942"/>
                  <a:pt x="78010" y="4658"/>
                </a:cubicBezTo>
                <a:lnTo>
                  <a:pt x="8576" y="45276"/>
                </a:lnTo>
                <a:cubicBezTo>
                  <a:pt x="1675" y="49347"/>
                  <a:pt x="-1562" y="57597"/>
                  <a:pt x="730" y="65273"/>
                </a:cubicBezTo>
                <a:lnTo>
                  <a:pt x="21560" y="135054"/>
                </a:lnTo>
                <a:cubicBezTo>
                  <a:pt x="23744" y="142395"/>
                  <a:pt x="30496" y="147424"/>
                  <a:pt x="38155" y="147413"/>
                </a:cubicBezTo>
                <a:cubicBezTo>
                  <a:pt x="39846" y="147422"/>
                  <a:pt x="41529" y="147188"/>
                  <a:pt x="43154" y="146719"/>
                </a:cubicBezTo>
                <a:cubicBezTo>
                  <a:pt x="52320" y="143913"/>
                  <a:pt x="57521" y="134253"/>
                  <a:pt x="54819" y="125056"/>
                </a:cubicBezTo>
                <a:lnTo>
                  <a:pt x="37738" y="68398"/>
                </a:lnTo>
                <a:lnTo>
                  <a:pt x="62248" y="54094"/>
                </a:lnTo>
                <a:lnTo>
                  <a:pt x="73566" y="116585"/>
                </a:lnTo>
                <a:cubicBezTo>
                  <a:pt x="76382" y="132017"/>
                  <a:pt x="89819" y="143234"/>
                  <a:pt x="105506" y="143247"/>
                </a:cubicBezTo>
                <a:cubicBezTo>
                  <a:pt x="107462" y="143234"/>
                  <a:pt x="109414" y="143049"/>
                  <a:pt x="111338" y="142692"/>
                </a:cubicBezTo>
                <a:lnTo>
                  <a:pt x="111963" y="142692"/>
                </a:lnTo>
                <a:lnTo>
                  <a:pt x="197019" y="143109"/>
                </a:lnTo>
                <a:lnTo>
                  <a:pt x="244026" y="225040"/>
                </a:lnTo>
                <a:cubicBezTo>
                  <a:pt x="247105" y="230459"/>
                  <a:pt x="252861" y="233802"/>
                  <a:pt x="259093" y="233789"/>
                </a:cubicBezTo>
                <a:cubicBezTo>
                  <a:pt x="268680" y="233808"/>
                  <a:pt x="276467" y="226052"/>
                  <a:pt x="276486" y="216465"/>
                </a:cubicBezTo>
                <a:cubicBezTo>
                  <a:pt x="276492" y="213406"/>
                  <a:pt x="275690" y="210400"/>
                  <a:pt x="274160" y="207751"/>
                </a:cubicBezTo>
                <a:close/>
              </a:path>
            </a:pathLst>
          </a:custGeom>
          <a:solidFill>
            <a:srgbClr val="C00000"/>
          </a:solidFill>
          <a:ln w="6846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sp>
        <p:nvSpPr>
          <p:cNvPr id="23" name="Gráfico 4" descr="Acceso universal">
            <a:extLst>
              <a:ext uri="{FF2B5EF4-FFF2-40B4-BE49-F238E27FC236}">
                <a16:creationId xmlns:a16="http://schemas.microsoft.com/office/drawing/2014/main" id="{23198AF9-2199-4F40-8CA9-8961A24C2548}"/>
              </a:ext>
            </a:extLst>
          </p:cNvPr>
          <p:cNvSpPr/>
          <p:nvPr/>
        </p:nvSpPr>
        <p:spPr>
          <a:xfrm>
            <a:off x="5317892" y="2977191"/>
            <a:ext cx="69433" cy="69433"/>
          </a:xfrm>
          <a:custGeom>
            <a:avLst/>
            <a:gdLst>
              <a:gd name="connsiteX0" fmla="*/ 69434 w 69433"/>
              <a:gd name="connsiteY0" fmla="*/ 34717 h 69433"/>
              <a:gd name="connsiteX1" fmla="*/ 34717 w 69433"/>
              <a:gd name="connsiteY1" fmla="*/ 69434 h 69433"/>
              <a:gd name="connsiteX2" fmla="*/ 0 w 69433"/>
              <a:gd name="connsiteY2" fmla="*/ 34717 h 69433"/>
              <a:gd name="connsiteX3" fmla="*/ 34717 w 69433"/>
              <a:gd name="connsiteY3" fmla="*/ 0 h 69433"/>
              <a:gd name="connsiteX4" fmla="*/ 69434 w 69433"/>
              <a:gd name="connsiteY4" fmla="*/ 34717 h 69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433" h="69433">
                <a:moveTo>
                  <a:pt x="69434" y="34717"/>
                </a:moveTo>
                <a:cubicBezTo>
                  <a:pt x="69434" y="53890"/>
                  <a:pt x="53890" y="69434"/>
                  <a:pt x="34717" y="69434"/>
                </a:cubicBezTo>
                <a:cubicBezTo>
                  <a:pt x="15543" y="69434"/>
                  <a:pt x="0" y="53890"/>
                  <a:pt x="0" y="34717"/>
                </a:cubicBezTo>
                <a:cubicBezTo>
                  <a:pt x="0" y="15543"/>
                  <a:pt x="15543" y="0"/>
                  <a:pt x="34717" y="0"/>
                </a:cubicBezTo>
                <a:cubicBezTo>
                  <a:pt x="53890" y="0"/>
                  <a:pt x="69434" y="15543"/>
                  <a:pt x="69434" y="34717"/>
                </a:cubicBezTo>
                <a:close/>
              </a:path>
            </a:pathLst>
          </a:custGeom>
          <a:solidFill>
            <a:srgbClr val="C00000"/>
          </a:solidFill>
          <a:ln w="6846" cap="flat">
            <a:noFill/>
            <a:prstDash val="solid"/>
            <a:miter/>
          </a:ln>
        </p:spPr>
        <p:txBody>
          <a:bodyPr rtlCol="0" anchor="ctr"/>
          <a:lstStyle/>
          <a:p>
            <a:endParaRPr lang="es-PE"/>
          </a:p>
        </p:txBody>
      </p:sp>
      <p:grpSp>
        <p:nvGrpSpPr>
          <p:cNvPr id="24" name="Gráfico 7" descr="Medicina">
            <a:extLst>
              <a:ext uri="{FF2B5EF4-FFF2-40B4-BE49-F238E27FC236}">
                <a16:creationId xmlns:a16="http://schemas.microsoft.com/office/drawing/2014/main" id="{5DD3B960-238C-4650-9476-E2FC0D14974D}"/>
              </a:ext>
            </a:extLst>
          </p:cNvPr>
          <p:cNvGrpSpPr/>
          <p:nvPr/>
        </p:nvGrpSpPr>
        <p:grpSpPr>
          <a:xfrm>
            <a:off x="5059917" y="3400505"/>
            <a:ext cx="302098" cy="431569"/>
            <a:chOff x="5059917" y="3400505"/>
            <a:chExt cx="302098" cy="431569"/>
          </a:xfrm>
          <a:solidFill>
            <a:srgbClr val="000000"/>
          </a:solidFill>
        </p:grpSpPr>
        <p:sp>
          <p:nvSpPr>
            <p:cNvPr id="25" name="Gráfico 7" descr="Medicina">
              <a:extLst>
                <a:ext uri="{FF2B5EF4-FFF2-40B4-BE49-F238E27FC236}">
                  <a16:creationId xmlns:a16="http://schemas.microsoft.com/office/drawing/2014/main" id="{1F82C9F4-BAA9-4E43-9C5F-CD85A03EF3E1}"/>
                </a:ext>
              </a:extLst>
            </p:cNvPr>
            <p:cNvSpPr/>
            <p:nvPr/>
          </p:nvSpPr>
          <p:spPr>
            <a:xfrm>
              <a:off x="5059917" y="3400505"/>
              <a:ext cx="237363" cy="388412"/>
            </a:xfrm>
            <a:custGeom>
              <a:avLst/>
              <a:gdLst>
                <a:gd name="connsiteX0" fmla="*/ 237363 w 237363"/>
                <a:gd name="connsiteY0" fmla="*/ 323677 h 388412"/>
                <a:gd name="connsiteX1" fmla="*/ 237363 w 237363"/>
                <a:gd name="connsiteY1" fmla="*/ 280520 h 388412"/>
                <a:gd name="connsiteX2" fmla="*/ 53946 w 237363"/>
                <a:gd name="connsiteY2" fmla="*/ 280520 h 388412"/>
                <a:gd name="connsiteX3" fmla="*/ 43157 w 237363"/>
                <a:gd name="connsiteY3" fmla="*/ 269731 h 388412"/>
                <a:gd name="connsiteX4" fmla="*/ 43157 w 237363"/>
                <a:gd name="connsiteY4" fmla="*/ 161838 h 388412"/>
                <a:gd name="connsiteX5" fmla="*/ 53946 w 237363"/>
                <a:gd name="connsiteY5" fmla="*/ 151049 h 388412"/>
                <a:gd name="connsiteX6" fmla="*/ 237363 w 237363"/>
                <a:gd name="connsiteY6" fmla="*/ 151049 h 388412"/>
                <a:gd name="connsiteX7" fmla="*/ 237363 w 237363"/>
                <a:gd name="connsiteY7" fmla="*/ 107892 h 388412"/>
                <a:gd name="connsiteX8" fmla="*/ 215785 w 237363"/>
                <a:gd name="connsiteY8" fmla="*/ 86314 h 388412"/>
                <a:gd name="connsiteX9" fmla="*/ 196903 w 237363"/>
                <a:gd name="connsiteY9" fmla="*/ 86314 h 388412"/>
                <a:gd name="connsiteX10" fmla="*/ 194206 w 237363"/>
                <a:gd name="connsiteY10" fmla="*/ 83617 h 388412"/>
                <a:gd name="connsiteX11" fmla="*/ 194206 w 237363"/>
                <a:gd name="connsiteY11" fmla="*/ 67433 h 388412"/>
                <a:gd name="connsiteX12" fmla="*/ 196903 w 237363"/>
                <a:gd name="connsiteY12" fmla="*/ 64735 h 388412"/>
                <a:gd name="connsiteX13" fmla="*/ 210390 w 237363"/>
                <a:gd name="connsiteY13" fmla="*/ 64735 h 388412"/>
                <a:gd name="connsiteX14" fmla="*/ 215785 w 237363"/>
                <a:gd name="connsiteY14" fmla="*/ 59341 h 388412"/>
                <a:gd name="connsiteX15" fmla="*/ 215785 w 237363"/>
                <a:gd name="connsiteY15" fmla="*/ 21578 h 388412"/>
                <a:gd name="connsiteX16" fmla="*/ 194206 w 237363"/>
                <a:gd name="connsiteY16" fmla="*/ 0 h 388412"/>
                <a:gd name="connsiteX17" fmla="*/ 43157 w 237363"/>
                <a:gd name="connsiteY17" fmla="*/ 0 h 388412"/>
                <a:gd name="connsiteX18" fmla="*/ 21578 w 237363"/>
                <a:gd name="connsiteY18" fmla="*/ 21578 h 388412"/>
                <a:gd name="connsiteX19" fmla="*/ 21578 w 237363"/>
                <a:gd name="connsiteY19" fmla="*/ 59341 h 388412"/>
                <a:gd name="connsiteX20" fmla="*/ 26973 w 237363"/>
                <a:gd name="connsiteY20" fmla="*/ 64735 h 388412"/>
                <a:gd name="connsiteX21" fmla="*/ 40460 w 237363"/>
                <a:gd name="connsiteY21" fmla="*/ 64735 h 388412"/>
                <a:gd name="connsiteX22" fmla="*/ 43157 w 237363"/>
                <a:gd name="connsiteY22" fmla="*/ 67433 h 388412"/>
                <a:gd name="connsiteX23" fmla="*/ 43157 w 237363"/>
                <a:gd name="connsiteY23" fmla="*/ 83617 h 388412"/>
                <a:gd name="connsiteX24" fmla="*/ 40460 w 237363"/>
                <a:gd name="connsiteY24" fmla="*/ 86314 h 388412"/>
                <a:gd name="connsiteX25" fmla="*/ 21578 w 237363"/>
                <a:gd name="connsiteY25" fmla="*/ 86314 h 388412"/>
                <a:gd name="connsiteX26" fmla="*/ 0 w 237363"/>
                <a:gd name="connsiteY26" fmla="*/ 107892 h 388412"/>
                <a:gd name="connsiteX27" fmla="*/ 0 w 237363"/>
                <a:gd name="connsiteY27" fmla="*/ 366834 h 388412"/>
                <a:gd name="connsiteX28" fmla="*/ 21578 w 237363"/>
                <a:gd name="connsiteY28" fmla="*/ 388412 h 388412"/>
                <a:gd name="connsiteX29" fmla="*/ 97103 w 237363"/>
                <a:gd name="connsiteY29" fmla="*/ 388412 h 388412"/>
                <a:gd name="connsiteX30" fmla="*/ 161838 w 237363"/>
                <a:gd name="connsiteY30" fmla="*/ 323677 h 388412"/>
                <a:gd name="connsiteX31" fmla="*/ 237363 w 237363"/>
                <a:gd name="connsiteY31" fmla="*/ 323677 h 388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7363" h="388412">
                  <a:moveTo>
                    <a:pt x="237363" y="323677"/>
                  </a:moveTo>
                  <a:lnTo>
                    <a:pt x="237363" y="280520"/>
                  </a:lnTo>
                  <a:lnTo>
                    <a:pt x="53946" y="280520"/>
                  </a:lnTo>
                  <a:cubicBezTo>
                    <a:pt x="48012" y="280520"/>
                    <a:pt x="43157" y="275665"/>
                    <a:pt x="43157" y="269731"/>
                  </a:cubicBezTo>
                  <a:lnTo>
                    <a:pt x="43157" y="161838"/>
                  </a:lnTo>
                  <a:cubicBezTo>
                    <a:pt x="43157" y="155904"/>
                    <a:pt x="48012" y="151049"/>
                    <a:pt x="53946" y="151049"/>
                  </a:cubicBezTo>
                  <a:lnTo>
                    <a:pt x="237363" y="151049"/>
                  </a:lnTo>
                  <a:lnTo>
                    <a:pt x="237363" y="107892"/>
                  </a:lnTo>
                  <a:cubicBezTo>
                    <a:pt x="237363" y="96024"/>
                    <a:pt x="227653" y="86314"/>
                    <a:pt x="215785" y="86314"/>
                  </a:cubicBezTo>
                  <a:lnTo>
                    <a:pt x="196903" y="86314"/>
                  </a:lnTo>
                  <a:cubicBezTo>
                    <a:pt x="195285" y="86314"/>
                    <a:pt x="194206" y="85235"/>
                    <a:pt x="194206" y="83617"/>
                  </a:cubicBezTo>
                  <a:lnTo>
                    <a:pt x="194206" y="67433"/>
                  </a:lnTo>
                  <a:cubicBezTo>
                    <a:pt x="194206" y="65814"/>
                    <a:pt x="195285" y="64735"/>
                    <a:pt x="196903" y="64735"/>
                  </a:cubicBezTo>
                  <a:lnTo>
                    <a:pt x="210390" y="64735"/>
                  </a:lnTo>
                  <a:cubicBezTo>
                    <a:pt x="213627" y="64735"/>
                    <a:pt x="215785" y="62578"/>
                    <a:pt x="215785" y="59341"/>
                  </a:cubicBezTo>
                  <a:lnTo>
                    <a:pt x="215785" y="21578"/>
                  </a:lnTo>
                  <a:cubicBezTo>
                    <a:pt x="215785" y="9710"/>
                    <a:pt x="206074" y="0"/>
                    <a:pt x="194206" y="0"/>
                  </a:cubicBezTo>
                  <a:lnTo>
                    <a:pt x="43157" y="0"/>
                  </a:lnTo>
                  <a:cubicBezTo>
                    <a:pt x="31289" y="0"/>
                    <a:pt x="21578" y="9710"/>
                    <a:pt x="21578" y="21578"/>
                  </a:cubicBezTo>
                  <a:lnTo>
                    <a:pt x="21578" y="59341"/>
                  </a:lnTo>
                  <a:cubicBezTo>
                    <a:pt x="21578" y="62578"/>
                    <a:pt x="23736" y="64735"/>
                    <a:pt x="26973" y="64735"/>
                  </a:cubicBezTo>
                  <a:lnTo>
                    <a:pt x="40460" y="64735"/>
                  </a:lnTo>
                  <a:cubicBezTo>
                    <a:pt x="42078" y="64735"/>
                    <a:pt x="43157" y="65814"/>
                    <a:pt x="43157" y="67433"/>
                  </a:cubicBezTo>
                  <a:lnTo>
                    <a:pt x="43157" y="83617"/>
                  </a:lnTo>
                  <a:cubicBezTo>
                    <a:pt x="43157" y="85235"/>
                    <a:pt x="42078" y="86314"/>
                    <a:pt x="40460" y="86314"/>
                  </a:cubicBezTo>
                  <a:lnTo>
                    <a:pt x="21578" y="86314"/>
                  </a:lnTo>
                  <a:cubicBezTo>
                    <a:pt x="9710" y="86314"/>
                    <a:pt x="0" y="96024"/>
                    <a:pt x="0" y="107892"/>
                  </a:cubicBezTo>
                  <a:lnTo>
                    <a:pt x="0" y="366834"/>
                  </a:lnTo>
                  <a:cubicBezTo>
                    <a:pt x="0" y="378702"/>
                    <a:pt x="9710" y="388412"/>
                    <a:pt x="21578" y="388412"/>
                  </a:cubicBezTo>
                  <a:lnTo>
                    <a:pt x="97103" y="388412"/>
                  </a:lnTo>
                  <a:cubicBezTo>
                    <a:pt x="97103" y="352808"/>
                    <a:pt x="126234" y="323677"/>
                    <a:pt x="161838" y="323677"/>
                  </a:cubicBezTo>
                  <a:lnTo>
                    <a:pt x="237363" y="323677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53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PE"/>
            </a:p>
          </p:txBody>
        </p:sp>
        <p:sp>
          <p:nvSpPr>
            <p:cNvPr id="26" name="Gráfico 7" descr="Medicina">
              <a:extLst>
                <a:ext uri="{FF2B5EF4-FFF2-40B4-BE49-F238E27FC236}">
                  <a16:creationId xmlns:a16="http://schemas.microsoft.com/office/drawing/2014/main" id="{418CEC0C-1B81-40A9-A279-77A69AA3E674}"/>
                </a:ext>
              </a:extLst>
            </p:cNvPr>
            <p:cNvSpPr/>
            <p:nvPr/>
          </p:nvSpPr>
          <p:spPr>
            <a:xfrm>
              <a:off x="5124652" y="3573133"/>
              <a:ext cx="172627" cy="86313"/>
            </a:xfrm>
            <a:custGeom>
              <a:avLst/>
              <a:gdLst>
                <a:gd name="connsiteX0" fmla="*/ 0 w 172627"/>
                <a:gd name="connsiteY0" fmla="*/ 5395 h 86313"/>
                <a:gd name="connsiteX1" fmla="*/ 0 w 172627"/>
                <a:gd name="connsiteY1" fmla="*/ 80919 h 86313"/>
                <a:gd name="connsiteX2" fmla="*/ 5395 w 172627"/>
                <a:gd name="connsiteY2" fmla="*/ 86314 h 86313"/>
                <a:gd name="connsiteX3" fmla="*/ 172628 w 172627"/>
                <a:gd name="connsiteY3" fmla="*/ 86314 h 86313"/>
                <a:gd name="connsiteX4" fmla="*/ 172628 w 172627"/>
                <a:gd name="connsiteY4" fmla="*/ 0 h 86313"/>
                <a:gd name="connsiteX5" fmla="*/ 5395 w 172627"/>
                <a:gd name="connsiteY5" fmla="*/ 0 h 86313"/>
                <a:gd name="connsiteX6" fmla="*/ 0 w 172627"/>
                <a:gd name="connsiteY6" fmla="*/ 5395 h 8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2627" h="86313">
                  <a:moveTo>
                    <a:pt x="0" y="5395"/>
                  </a:moveTo>
                  <a:lnTo>
                    <a:pt x="0" y="80919"/>
                  </a:lnTo>
                  <a:cubicBezTo>
                    <a:pt x="0" y="84156"/>
                    <a:pt x="2158" y="86314"/>
                    <a:pt x="5395" y="86314"/>
                  </a:cubicBezTo>
                  <a:lnTo>
                    <a:pt x="172628" y="86314"/>
                  </a:lnTo>
                  <a:lnTo>
                    <a:pt x="172628" y="0"/>
                  </a:lnTo>
                  <a:lnTo>
                    <a:pt x="5395" y="0"/>
                  </a:lnTo>
                  <a:cubicBezTo>
                    <a:pt x="2158" y="0"/>
                    <a:pt x="0" y="2158"/>
                    <a:pt x="0" y="5395"/>
                  </a:cubicBezTo>
                  <a:close/>
                </a:path>
              </a:pathLst>
            </a:custGeom>
            <a:solidFill>
              <a:srgbClr val="FFC000"/>
            </a:solidFill>
            <a:ln w="53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PE"/>
            </a:p>
          </p:txBody>
        </p:sp>
        <p:sp>
          <p:nvSpPr>
            <p:cNvPr id="33" name="Gráfico 7" descr="Medicina">
              <a:extLst>
                <a:ext uri="{FF2B5EF4-FFF2-40B4-BE49-F238E27FC236}">
                  <a16:creationId xmlns:a16="http://schemas.microsoft.com/office/drawing/2014/main" id="{6BCBA25D-D285-4335-9ED7-55BEFAD10504}"/>
                </a:ext>
              </a:extLst>
            </p:cNvPr>
            <p:cNvSpPr/>
            <p:nvPr/>
          </p:nvSpPr>
          <p:spPr>
            <a:xfrm>
              <a:off x="5178598" y="3745761"/>
              <a:ext cx="183416" cy="86313"/>
            </a:xfrm>
            <a:custGeom>
              <a:avLst/>
              <a:gdLst>
                <a:gd name="connsiteX0" fmla="*/ 91708 w 183416"/>
                <a:gd name="connsiteY0" fmla="*/ 64735 h 86313"/>
                <a:gd name="connsiteX1" fmla="*/ 43157 w 183416"/>
                <a:gd name="connsiteY1" fmla="*/ 64735 h 86313"/>
                <a:gd name="connsiteX2" fmla="*/ 21578 w 183416"/>
                <a:gd name="connsiteY2" fmla="*/ 43157 h 86313"/>
                <a:gd name="connsiteX3" fmla="*/ 43157 w 183416"/>
                <a:gd name="connsiteY3" fmla="*/ 21578 h 86313"/>
                <a:gd name="connsiteX4" fmla="*/ 91708 w 183416"/>
                <a:gd name="connsiteY4" fmla="*/ 21578 h 86313"/>
                <a:gd name="connsiteX5" fmla="*/ 91708 w 183416"/>
                <a:gd name="connsiteY5" fmla="*/ 64735 h 86313"/>
                <a:gd name="connsiteX6" fmla="*/ 140260 w 183416"/>
                <a:gd name="connsiteY6" fmla="*/ 0 h 86313"/>
                <a:gd name="connsiteX7" fmla="*/ 43157 w 183416"/>
                <a:gd name="connsiteY7" fmla="*/ 0 h 86313"/>
                <a:gd name="connsiteX8" fmla="*/ 0 w 183416"/>
                <a:gd name="connsiteY8" fmla="*/ 43157 h 86313"/>
                <a:gd name="connsiteX9" fmla="*/ 43157 w 183416"/>
                <a:gd name="connsiteY9" fmla="*/ 86314 h 86313"/>
                <a:gd name="connsiteX10" fmla="*/ 140260 w 183416"/>
                <a:gd name="connsiteY10" fmla="*/ 86314 h 86313"/>
                <a:gd name="connsiteX11" fmla="*/ 183417 w 183416"/>
                <a:gd name="connsiteY11" fmla="*/ 43157 h 86313"/>
                <a:gd name="connsiteX12" fmla="*/ 140260 w 183416"/>
                <a:gd name="connsiteY12" fmla="*/ 0 h 8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3416" h="86313">
                  <a:moveTo>
                    <a:pt x="91708" y="64735"/>
                  </a:moveTo>
                  <a:lnTo>
                    <a:pt x="43157" y="64735"/>
                  </a:lnTo>
                  <a:cubicBezTo>
                    <a:pt x="31289" y="64735"/>
                    <a:pt x="21578" y="55025"/>
                    <a:pt x="21578" y="43157"/>
                  </a:cubicBezTo>
                  <a:cubicBezTo>
                    <a:pt x="21578" y="31289"/>
                    <a:pt x="31289" y="21578"/>
                    <a:pt x="43157" y="21578"/>
                  </a:cubicBezTo>
                  <a:lnTo>
                    <a:pt x="91708" y="21578"/>
                  </a:lnTo>
                  <a:lnTo>
                    <a:pt x="91708" y="64735"/>
                  </a:lnTo>
                  <a:close/>
                  <a:moveTo>
                    <a:pt x="140260" y="0"/>
                  </a:moveTo>
                  <a:lnTo>
                    <a:pt x="43157" y="0"/>
                  </a:lnTo>
                  <a:cubicBezTo>
                    <a:pt x="19421" y="0"/>
                    <a:pt x="0" y="19421"/>
                    <a:pt x="0" y="43157"/>
                  </a:cubicBezTo>
                  <a:cubicBezTo>
                    <a:pt x="0" y="66893"/>
                    <a:pt x="19421" y="86314"/>
                    <a:pt x="43157" y="86314"/>
                  </a:cubicBezTo>
                  <a:lnTo>
                    <a:pt x="140260" y="86314"/>
                  </a:lnTo>
                  <a:cubicBezTo>
                    <a:pt x="163996" y="86314"/>
                    <a:pt x="183417" y="66893"/>
                    <a:pt x="183417" y="43157"/>
                  </a:cubicBezTo>
                  <a:cubicBezTo>
                    <a:pt x="183417" y="19421"/>
                    <a:pt x="163996" y="0"/>
                    <a:pt x="140260" y="0"/>
                  </a:cubicBezTo>
                  <a:close/>
                </a:path>
              </a:pathLst>
            </a:custGeom>
            <a:solidFill>
              <a:schemeClr val="accent1"/>
            </a:solidFill>
            <a:ln w="53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PE"/>
            </a:p>
          </p:txBody>
        </p:sp>
      </p:grpSp>
    </p:spTree>
    <p:extLst>
      <p:ext uri="{BB962C8B-B14F-4D97-AF65-F5344CB8AC3E}">
        <p14:creationId xmlns:p14="http://schemas.microsoft.com/office/powerpoint/2010/main" val="897782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4291575-3E6C-4EDF-B480-2C4098C4E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0AC81-0BCF-4A88-91DD-6D952CB3253A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/>
        </p:nvGraphicFramePr>
        <p:xfrm>
          <a:off x="592856" y="1026082"/>
          <a:ext cx="4602143" cy="31209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83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98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5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5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359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73582">
                <a:tc rowSpan="2">
                  <a:txBody>
                    <a:bodyPr/>
                    <a:lstStyle/>
                    <a:p>
                      <a:pPr marL="234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PE" sz="1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76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Casos</a:t>
                      </a:r>
                    </a:p>
                    <a:p>
                      <a:pPr marL="76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COVID-19  (12-11-2020)</a:t>
                      </a:r>
                      <a:endParaRPr lang="es-PE" sz="1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PE" sz="1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7620" algn="ctr" defTabSz="68644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kern="12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Porcentaje de fallecidos</a:t>
                      </a:r>
                    </a:p>
                  </a:txBody>
                  <a:tcPr marL="68580" marR="68580" marT="0" marB="0" anchor="ctr"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707">
                <a:tc vMerge="1">
                  <a:txBody>
                    <a:bodyPr/>
                    <a:lstStyle/>
                    <a:p>
                      <a:pPr marL="234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PE" sz="11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PE" sz="1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620" algn="ctr" defTabSz="68644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kern="12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68580" marR="68580" marT="0" marB="0"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 defTabSz="68644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kern="12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Etnia </a:t>
                      </a:r>
                      <a:r>
                        <a:rPr lang="es-PE" sz="1000" kern="1200" baseline="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Achuar</a:t>
                      </a:r>
                      <a:r>
                        <a:rPr lang="es-PE" sz="1000" kern="12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y población amazónica</a:t>
                      </a:r>
                    </a:p>
                  </a:txBody>
                  <a:tcPr marL="68580" marR="68580" marT="0" marB="0" anchor="ctr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620">
                <a:tc>
                  <a:txBody>
                    <a:bodyPr/>
                    <a:lstStyle/>
                    <a:p>
                      <a:pPr marL="234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SIS+ESSALUD</a:t>
                      </a:r>
                      <a:endParaRPr lang="es-PE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r>
                        <a:rPr lang="es-PE" sz="10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PE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525</a:t>
                      </a:r>
                      <a:endParaRPr lang="es-PE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PE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7620" algn="ctr" defTabSz="68644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0,9%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 defTabSz="68644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2,4%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167">
                <a:tc>
                  <a:txBody>
                    <a:bodyPr/>
                    <a:lstStyle/>
                    <a:p>
                      <a:pPr marL="234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SIS</a:t>
                      </a:r>
                      <a:endParaRPr lang="es-PE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305</a:t>
                      </a:r>
                      <a:r>
                        <a:rPr lang="es-PE" sz="10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PE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507</a:t>
                      </a:r>
                      <a:endParaRPr lang="es-PE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PE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7620" algn="ctr" defTabSz="68644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2,6%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 defTabSz="68644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8,1%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7167">
                <a:tc>
                  <a:txBody>
                    <a:bodyPr/>
                    <a:lstStyle/>
                    <a:p>
                      <a:pPr marL="234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ESSALUD</a:t>
                      </a:r>
                      <a:endParaRPr lang="es-PE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373</a:t>
                      </a:r>
                      <a:r>
                        <a:rPr lang="es-PE" sz="10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PE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426</a:t>
                      </a:r>
                      <a:endParaRPr lang="es-PE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PE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7620" algn="ctr" defTabSz="68644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2,2%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 defTabSz="68644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4,1%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7167">
                <a:tc>
                  <a:txBody>
                    <a:bodyPr/>
                    <a:lstStyle/>
                    <a:p>
                      <a:pPr marL="234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PNP -FFAA</a:t>
                      </a:r>
                      <a:endParaRPr lang="es-PE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  <a:r>
                        <a:rPr lang="es-PE" sz="10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PE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597</a:t>
                      </a:r>
                      <a:endParaRPr lang="es-PE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PE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7620" algn="ctr" defTabSz="68644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2,1%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 defTabSz="68644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8,1%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7167">
                <a:tc>
                  <a:txBody>
                    <a:bodyPr/>
                    <a:lstStyle/>
                    <a:p>
                      <a:pPr marL="234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Privados</a:t>
                      </a:r>
                      <a:endParaRPr lang="es-PE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r>
                        <a:rPr lang="es-PE" sz="10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PE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942</a:t>
                      </a:r>
                      <a:endParaRPr lang="es-PE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PE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7620" algn="ctr" defTabSz="68644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2,7%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 defTabSz="68644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26,8%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7167">
                <a:tc>
                  <a:txBody>
                    <a:bodyPr/>
                    <a:lstStyle/>
                    <a:p>
                      <a:pPr marL="234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 seguro</a:t>
                      </a:r>
                      <a:endParaRPr lang="es-PE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</a:t>
                      </a:r>
                      <a:r>
                        <a:rPr lang="es-PE" sz="10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PE" sz="1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971</a:t>
                      </a:r>
                      <a:endParaRPr lang="es-PE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PE" sz="1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7620" algn="ctr" defTabSz="68644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29,0%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 defTabSz="68644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50,9%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7167">
                <a:tc>
                  <a:txBody>
                    <a:bodyPr/>
                    <a:lstStyle/>
                    <a:p>
                      <a:pPr marL="234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s-PE" sz="1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835</a:t>
                      </a:r>
                      <a:r>
                        <a:rPr lang="es-PE" sz="10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PE" sz="1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968</a:t>
                      </a:r>
                      <a:endParaRPr lang="es-PE" sz="1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508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PE" sz="10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7620" algn="ctr" defTabSz="68644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2,7%</a:t>
                      </a: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7620" algn="ctr" defTabSz="68644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PE" sz="1000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6,5%</a:t>
                      </a:r>
                    </a:p>
                  </a:txBody>
                  <a:tcPr marL="68580" marR="68580" marT="0" marB="0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85F70FD9-2F66-458D-8B4E-2136FECDA25E}"/>
              </a:ext>
            </a:extLst>
          </p:cNvPr>
          <p:cNvSpPr txBox="1"/>
          <p:nvPr/>
        </p:nvSpPr>
        <p:spPr>
          <a:xfrm>
            <a:off x="-9940" y="4857725"/>
            <a:ext cx="916187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Fuente: Base de datos SISCOVID y SUSALUD </a:t>
            </a:r>
          </a:p>
        </p:txBody>
      </p:sp>
      <p:sp>
        <p:nvSpPr>
          <p:cNvPr id="8" name="Rectángulo 7"/>
          <p:cNvSpPr/>
          <p:nvPr/>
        </p:nvSpPr>
        <p:spPr>
          <a:xfrm>
            <a:off x="281355" y="4404096"/>
            <a:ext cx="8299938" cy="306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ctr" defTabSz="914306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PE" sz="14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destinaran S/ 250 millones en el 2021 (para el 2022 el costo anual es de S/ 425 millones) </a:t>
            </a:r>
            <a:endParaRPr kumimoji="0" lang="es-PE" sz="1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2A901DF-75A7-4C8F-97C2-DB2AFAC89247}"/>
              </a:ext>
            </a:extLst>
          </p:cNvPr>
          <p:cNvSpPr txBox="1"/>
          <p:nvPr/>
        </p:nvSpPr>
        <p:spPr>
          <a:xfrm>
            <a:off x="5315584" y="907045"/>
            <a:ext cx="3677692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415" marR="0" lvl="0" indent="-257415" algn="just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"/>
              <a:tabLst/>
              <a:defRPr/>
            </a:pPr>
            <a:endParaRPr kumimoji="0" lang="es-PE" sz="1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57415" marR="0" lvl="0" indent="-257415" algn="just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"/>
              <a:tabLst/>
              <a:defRPr/>
            </a:pPr>
            <a:r>
              <a:rPr kumimoji="0" lang="es-PE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SIS: DU 046-2021 permite:</a:t>
            </a:r>
          </a:p>
          <a:p>
            <a:pPr marL="257415" marR="0" lvl="0" indent="-257415" algn="just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"/>
              <a:tabLst/>
              <a:defRPr/>
            </a:pPr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57415" marR="0" lvl="0" indent="-257415" algn="just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"/>
              <a:tabLst/>
              <a:defRPr/>
            </a:pPr>
            <a:r>
              <a:rPr kumimoji="0" lang="es-P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Brindar seguro de salud a todas las personas que actualmente cuentan con DNI y que no cuentan con ningún otro seguro de salud. </a:t>
            </a:r>
          </a:p>
          <a:p>
            <a:pPr marL="257415" marR="0" lvl="0" indent="-257415" algn="just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"/>
              <a:tabLst/>
              <a:defRPr/>
            </a:pPr>
            <a:r>
              <a:rPr kumimoji="0" lang="es-P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Acceso a DNI y seguro automático a las personas de las comunidades nativas amazónicas y altoandinas, actualmente sin identificación.</a:t>
            </a:r>
          </a:p>
          <a:p>
            <a:pPr marL="257415" marR="0" lvl="0" indent="-257415" algn="just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"/>
              <a:tabLst/>
              <a:defRPr/>
            </a:pPr>
            <a:r>
              <a:rPr kumimoji="0" lang="es-P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Incrementar la cobertura del seguro, lo que cubrirá atenciones de alto costo, entre ellos secuelas del COVID-19.</a:t>
            </a:r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ítulo 2">
            <a:extLst>
              <a:ext uri="{FF2B5EF4-FFF2-40B4-BE49-F238E27FC236}">
                <a16:creationId xmlns:a16="http://schemas.microsoft.com/office/drawing/2014/main" id="{A79FE64E-0DEF-4F80-A5F6-4F0D2FEF6B12}"/>
              </a:ext>
            </a:extLst>
          </p:cNvPr>
          <p:cNvSpPr txBox="1">
            <a:spLocks/>
          </p:cNvSpPr>
          <p:nvPr/>
        </p:nvSpPr>
        <p:spPr>
          <a:xfrm>
            <a:off x="0" y="118306"/>
            <a:ext cx="9151937" cy="518741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EL GRAN DESAFÍO: INCLUSIÓN PRODUCTIVA Y PROTECCIÓN SOCIAL</a:t>
            </a:r>
            <a:endParaRPr kumimoji="0" lang="es-MX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21614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Marcador de número de diapositiva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0AC81-0BCF-4A88-91DD-6D952CB3253A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B88B7E1E-41E9-473C-830B-7BF028FA31BE}"/>
              </a:ext>
            </a:extLst>
          </p:cNvPr>
          <p:cNvSpPr txBox="1"/>
          <p:nvPr/>
        </p:nvSpPr>
        <p:spPr>
          <a:xfrm>
            <a:off x="263766" y="903821"/>
            <a:ext cx="86244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Dosis aplicadas por fabricante y dosis recibidas acumuladas, julio 2021</a:t>
            </a:r>
            <a:r>
              <a:rPr kumimoji="0" lang="es-ES" sz="1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" name="Título 2">
            <a:extLst>
              <a:ext uri="{FF2B5EF4-FFF2-40B4-BE49-F238E27FC236}">
                <a16:creationId xmlns:a16="http://schemas.microsoft.com/office/drawing/2014/main" id="{8215261C-8C1E-4A99-896D-7D0E72ABD2B4}"/>
              </a:ext>
            </a:extLst>
          </p:cNvPr>
          <p:cNvSpPr txBox="1">
            <a:spLocks/>
          </p:cNvSpPr>
          <p:nvPr/>
        </p:nvSpPr>
        <p:spPr>
          <a:xfrm>
            <a:off x="0" y="118306"/>
            <a:ext cx="9151937" cy="518741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EL GRAN DESAFÍO: INCLUSIÓN PRODUCTIVA Y PROTECCIÓN SOCIAL</a:t>
            </a:r>
            <a:endParaRPr kumimoji="0" lang="es-MX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9ECD21F-A5D1-4951-A1B1-39BB445DC665}"/>
              </a:ext>
            </a:extLst>
          </p:cNvPr>
          <p:cNvSpPr txBox="1"/>
          <p:nvPr/>
        </p:nvSpPr>
        <p:spPr>
          <a:xfrm>
            <a:off x="0" y="4789225"/>
            <a:ext cx="8668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1/ </a:t>
            </a:r>
            <a:r>
              <a:rPr kumimoji="0" lang="es-P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Información disponible al 07 de julio.</a:t>
            </a:r>
          </a:p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Fuente: Minsa, MEF.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09139D64-5F6F-495F-9FBF-D0DFA1ACF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1103" y="1369659"/>
            <a:ext cx="5978652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206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485F89B6-FEDD-4468-9A44-7306E9D35D7A}"/>
              </a:ext>
            </a:extLst>
          </p:cNvPr>
          <p:cNvSpPr txBox="1"/>
          <p:nvPr/>
        </p:nvSpPr>
        <p:spPr>
          <a:xfrm>
            <a:off x="4080115" y="1243950"/>
            <a:ext cx="43512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6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w Surco DEMO" panose="00000500000000000000" pitchFamily="50" charset="0"/>
                <a:ea typeface="+mn-ea"/>
                <a:cs typeface="+mn-cs"/>
              </a:rPr>
              <a:t>RETOS Y OPORTUNIDADES EN LA IMPLEMENTACIÓN DE POLÍTICAS DE INCLUSIÓN PRODUCTIVA Y PROTECCIÓN SOCIAL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75D9538-8CD5-4747-9297-98A90A201AA6}"/>
              </a:ext>
            </a:extLst>
          </p:cNvPr>
          <p:cNvSpPr txBox="1"/>
          <p:nvPr/>
        </p:nvSpPr>
        <p:spPr>
          <a:xfrm>
            <a:off x="4080115" y="3312483"/>
            <a:ext cx="3698908" cy="970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6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652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w Surco DEMO" panose="00000500000000000000" pitchFamily="50" charset="0"/>
                <a:ea typeface="+mn-ea"/>
                <a:cs typeface="+mn-cs"/>
              </a:rPr>
              <a:t>Waldo Mendoza Bellido</a:t>
            </a:r>
          </a:p>
          <a:p>
            <a:pPr marL="0" marR="0" lvl="0" indent="0" algn="l" defTabSz="686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351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w Surco DEMO" panose="00000500000000000000" pitchFamily="50" charset="0"/>
                <a:ea typeface="+mn-ea"/>
                <a:cs typeface="+mn-cs"/>
              </a:rPr>
              <a:t>Ministro de Economía y Finanzas</a:t>
            </a:r>
          </a:p>
          <a:p>
            <a:pPr marL="0" marR="0" lvl="0" indent="0" algn="l" defTabSz="686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35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w Surco DEMO" panose="00000500000000000000" pitchFamily="50" charset="0"/>
              <a:ea typeface="+mn-ea"/>
              <a:cs typeface="+mn-cs"/>
            </a:endParaRPr>
          </a:p>
          <a:p>
            <a:pPr marL="0" marR="0" lvl="0" indent="0" algn="l" defTabSz="686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351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w Surco DEMO" panose="00000500000000000000" pitchFamily="50" charset="0"/>
                <a:ea typeface="+mn-ea"/>
                <a:cs typeface="+mn-cs"/>
              </a:rPr>
              <a:t>Julio de 2021</a:t>
            </a:r>
          </a:p>
        </p:txBody>
      </p:sp>
    </p:spTree>
    <p:extLst>
      <p:ext uri="{BB962C8B-B14F-4D97-AF65-F5344CB8AC3E}">
        <p14:creationId xmlns:p14="http://schemas.microsoft.com/office/powerpoint/2010/main" val="2750925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BF337DF-8AB2-4AB3-A466-C1180AADA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0AC81-0BCF-4A88-91DD-6D952CB3253A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5CC9EDE-AC59-488D-86FB-00954F7DFE8C}"/>
              </a:ext>
            </a:extLst>
          </p:cNvPr>
          <p:cNvSpPr txBox="1"/>
          <p:nvPr/>
        </p:nvSpPr>
        <p:spPr>
          <a:xfrm>
            <a:off x="10511" y="764729"/>
            <a:ext cx="9141427" cy="556424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América Latina: PBI per cápita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¹</a:t>
            </a:r>
            <a:endParaRPr kumimoji="0" lang="es-E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(Var. % anual real, promedio 2000-2020)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10421D1-0545-4D8B-A77B-E56BB616750C}"/>
              </a:ext>
            </a:extLst>
          </p:cNvPr>
          <p:cNvSpPr txBox="1"/>
          <p:nvPr/>
        </p:nvSpPr>
        <p:spPr>
          <a:xfrm>
            <a:off x="10510" y="4816547"/>
            <a:ext cx="7431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PE"/>
            </a:defPPr>
            <a:lvl1pPr marL="285750" indent="-285750" algn="just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  <a:defRPr sz="1600"/>
            </a:lvl1pPr>
          </a:lstStyle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es-P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1/ LAC: América Latina y el Caribe. Países con una población de más de 10 millones de habitantes.</a:t>
            </a:r>
            <a:br>
              <a:rPr kumimoji="0" lang="es-P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s-P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Fuente: FMI.</a:t>
            </a:r>
            <a:endParaRPr kumimoji="0" lang="es-E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60D9C1DE-E256-4251-8FC4-8DD3A46E6445}"/>
              </a:ext>
            </a:extLst>
          </p:cNvPr>
          <p:cNvSpPr/>
          <p:nvPr/>
        </p:nvSpPr>
        <p:spPr>
          <a:xfrm>
            <a:off x="0" y="213432"/>
            <a:ext cx="9151938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LÍDERES EN MACROECONOMÍA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DA872DB-D4FC-40F5-BAFA-36ADEDA9A9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742" y="1452906"/>
            <a:ext cx="6483096" cy="334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21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adroTexto 8">
            <a:extLst>
              <a:ext uri="{FF2B5EF4-FFF2-40B4-BE49-F238E27FC236}">
                <a16:creationId xmlns:a16="http://schemas.microsoft.com/office/drawing/2014/main" id="{6506CC2F-2D46-4B21-8FB1-98BADEFA395B}"/>
              </a:ext>
            </a:extLst>
          </p:cNvPr>
          <p:cNvSpPr txBox="1"/>
          <p:nvPr/>
        </p:nvSpPr>
        <p:spPr>
          <a:xfrm>
            <a:off x="0" y="804363"/>
            <a:ext cx="91519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América Latina: inflación</a:t>
            </a:r>
            <a:r>
              <a:rPr kumimoji="0" lang="es-MX" sz="1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(Var. % anual, </a:t>
            </a:r>
            <a:r>
              <a:rPr kumimoji="0" lang="es-MX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prom</a:t>
            </a:r>
            <a:r>
              <a:rPr kumimoji="0" lang="es-MX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 </a:t>
            </a:r>
            <a:r>
              <a:rPr lang="es-MX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</a:t>
            </a:r>
            <a:r>
              <a:rPr kumimoji="0" lang="es-MX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-2020)</a:t>
            </a:r>
            <a:endParaRPr kumimoji="0" lang="es-P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98B5E56-3102-49C4-8FE2-46F37D782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0AC81-0BCF-4A88-91DD-6D952CB3253A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4804B8EB-003F-4DBE-BC3F-20CF9C8FEC2A}"/>
              </a:ext>
            </a:extLst>
          </p:cNvPr>
          <p:cNvSpPr txBox="1"/>
          <p:nvPr/>
        </p:nvSpPr>
        <p:spPr>
          <a:xfrm>
            <a:off x="10510" y="4816547"/>
            <a:ext cx="7431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PE"/>
            </a:defPPr>
            <a:lvl1pPr marL="285750" indent="-285750" algn="just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  <a:defRPr sz="1600"/>
            </a:lvl1pPr>
          </a:lstStyle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es-P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1/ LAC: América Latina y el Caribe. Países con una población de más de 10 millones de habitantes.</a:t>
            </a:r>
          </a:p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es-P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Fuente: FMI.</a:t>
            </a:r>
            <a:endParaRPr kumimoji="0" lang="es-E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B0FD879F-B36E-433E-B718-9B7BA1BC8178}"/>
              </a:ext>
            </a:extLst>
          </p:cNvPr>
          <p:cNvSpPr/>
          <p:nvPr/>
        </p:nvSpPr>
        <p:spPr>
          <a:xfrm>
            <a:off x="0" y="213432"/>
            <a:ext cx="9151938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LÍDERES EN MACROECONOMÍA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5E35CD54-C09A-4101-A821-000455DCEB3A}"/>
              </a:ext>
            </a:extLst>
          </p:cNvPr>
          <p:cNvGrpSpPr/>
          <p:nvPr/>
        </p:nvGrpSpPr>
        <p:grpSpPr>
          <a:xfrm>
            <a:off x="1335183" y="1451427"/>
            <a:ext cx="6481572" cy="3348228"/>
            <a:chOff x="1335183" y="1451427"/>
            <a:chExt cx="6481572" cy="3348228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230CA8DF-1F22-421F-A40A-077BDFF495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35183" y="1451427"/>
              <a:ext cx="6481572" cy="3348228"/>
            </a:xfrm>
            <a:prstGeom prst="rect">
              <a:avLst/>
            </a:prstGeom>
          </p:spPr>
        </p:pic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F3F904CA-2E7C-44D2-BFED-2059C072B30D}"/>
                </a:ext>
              </a:extLst>
            </p:cNvPr>
            <p:cNvSpPr/>
            <p:nvPr/>
          </p:nvSpPr>
          <p:spPr>
            <a:xfrm rot="20410058">
              <a:off x="1433700" y="2237058"/>
              <a:ext cx="576453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8479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B9A6646-6774-4A80-9D72-3E8C4F87F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0AC81-0BCF-4A88-91DD-6D952CB3253A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8663390-C370-4EEC-BAC4-01A1D920F6FB}"/>
              </a:ext>
            </a:extLst>
          </p:cNvPr>
          <p:cNvSpPr txBox="1"/>
          <p:nvPr/>
        </p:nvSpPr>
        <p:spPr>
          <a:xfrm>
            <a:off x="10511" y="764729"/>
            <a:ext cx="9141427" cy="556424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América Latina: deuda pública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¹</a:t>
            </a:r>
            <a:endParaRPr kumimoji="0" lang="es-E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(% del PBI, 2020)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C00298C-E5E8-4FC3-9261-406D6D629C92}"/>
              </a:ext>
            </a:extLst>
          </p:cNvPr>
          <p:cNvSpPr txBox="1"/>
          <p:nvPr/>
        </p:nvSpPr>
        <p:spPr>
          <a:xfrm>
            <a:off x="10510" y="4816547"/>
            <a:ext cx="7431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PE"/>
            </a:defPPr>
            <a:lvl1pPr marL="285750" indent="-285750" algn="just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  <a:defRPr sz="1600"/>
            </a:lvl1pPr>
          </a:lstStyle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es-P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1/ LAC: América Latina y el Caribe. </a:t>
            </a:r>
            <a:r>
              <a:rPr kumimoji="0" lang="es-PE" sz="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Países</a:t>
            </a:r>
            <a:r>
              <a:rPr kumimoji="0" lang="es-P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con una población de más de 10 millones de habitantes.</a:t>
            </a:r>
            <a:br>
              <a:rPr kumimoji="0" lang="es-P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s-P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Fuente: FMI.</a:t>
            </a:r>
            <a:endParaRPr kumimoji="0" lang="es-E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9DB9F6C-C815-4603-8625-1E12C8097C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163" y="1484436"/>
            <a:ext cx="6481572" cy="3349752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879963D1-32EF-4ED8-ACFB-AFA94B2AC6FE}"/>
              </a:ext>
            </a:extLst>
          </p:cNvPr>
          <p:cNvSpPr/>
          <p:nvPr/>
        </p:nvSpPr>
        <p:spPr>
          <a:xfrm>
            <a:off x="0" y="213432"/>
            <a:ext cx="9151938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LÍDERES EN MACROECONOMÍA</a:t>
            </a:r>
            <a:endParaRPr kumimoji="0" lang="es-MX" sz="1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2300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5">
            <a:extLst>
              <a:ext uri="{FF2B5EF4-FFF2-40B4-BE49-F238E27FC236}">
                <a16:creationId xmlns:a16="http://schemas.microsoft.com/office/drawing/2014/main" id="{1C302CBA-F053-4501-A7F7-019A274E79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4341" y="3330698"/>
            <a:ext cx="682926" cy="494096"/>
          </a:xfrm>
          <a:prstGeom prst="rect">
            <a:avLst/>
          </a:prstGeom>
          <a:pattFill prst="narHorz">
            <a:fgClr>
              <a:srgbClr val="C00000"/>
            </a:fgClr>
            <a:bgClr>
              <a:schemeClr val="bg1"/>
            </a:bgClr>
          </a:patt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Rectangle 13">
            <a:extLst>
              <a:ext uri="{FF2B5EF4-FFF2-40B4-BE49-F238E27FC236}">
                <a16:creationId xmlns:a16="http://schemas.microsoft.com/office/drawing/2014/main" id="{76190575-8952-4285-86F0-E34215028E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6605" y="2962781"/>
            <a:ext cx="676975" cy="862013"/>
          </a:xfrm>
          <a:prstGeom prst="rect">
            <a:avLst/>
          </a:prstGeom>
          <a:pattFill prst="narHorz">
            <a:fgClr>
              <a:srgbClr val="FFC000"/>
            </a:fgClr>
            <a:bgClr>
              <a:schemeClr val="bg1"/>
            </a:bgClr>
          </a:patt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DEE2652F-A895-4F33-A3E8-D5468F8C7E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7999" y="2856419"/>
            <a:ext cx="668669" cy="968375"/>
          </a:xfrm>
          <a:prstGeom prst="rect">
            <a:avLst/>
          </a:prstGeom>
          <a:pattFill prst="narHorz">
            <a:fgClr>
              <a:schemeClr val="accent2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EEBC6992-34B2-484D-B684-8CCA66E69D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2249" y="2576290"/>
            <a:ext cx="677283" cy="1242830"/>
          </a:xfrm>
          <a:prstGeom prst="rect">
            <a:avLst/>
          </a:prstGeom>
          <a:pattFill prst="narHorz">
            <a:fgClr>
              <a:srgbClr val="85C193"/>
            </a:fgClr>
            <a:bgClr>
              <a:schemeClr val="bg1"/>
            </a:bgClr>
          </a:patt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F862B219-EF1D-44FE-92C1-DD85ED4C8D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5695" y="2511020"/>
            <a:ext cx="680049" cy="1313774"/>
          </a:xfrm>
          <a:prstGeom prst="rect">
            <a:avLst/>
          </a:prstGeom>
          <a:pattFill prst="narHorz">
            <a:fgClr>
              <a:srgbClr val="7030A0"/>
            </a:fgClr>
            <a:bgClr>
              <a:schemeClr val="bg1"/>
            </a:bgClr>
          </a:patt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74F608E-E60D-4D1A-8B38-F34F41289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5570" y="2405569"/>
            <a:ext cx="668219" cy="1419225"/>
          </a:xfrm>
          <a:prstGeom prst="rect">
            <a:avLst/>
          </a:prstGeom>
          <a:pattFill prst="narHorz">
            <a:fgClr>
              <a:srgbClr val="7F7F7F"/>
            </a:fgClr>
            <a:bgClr>
              <a:schemeClr val="bg1"/>
            </a:bgClr>
          </a:patt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Rectangle 17">
            <a:extLst>
              <a:ext uri="{FF2B5EF4-FFF2-40B4-BE49-F238E27FC236}">
                <a16:creationId xmlns:a16="http://schemas.microsoft.com/office/drawing/2014/main" id="{14F92AD5-74DA-4E5A-98F2-3A485EC391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9407" y="1560492"/>
            <a:ext cx="682632" cy="2264302"/>
          </a:xfrm>
          <a:prstGeom prst="rect">
            <a:avLst/>
          </a:prstGeom>
          <a:pattFill prst="narHorz">
            <a:fgClr>
              <a:srgbClr val="0081E2"/>
            </a:fgClr>
            <a:bgClr>
              <a:schemeClr val="bg1"/>
            </a:bgClr>
          </a:patt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2A2BCA39-4BD5-4659-B45F-8B1A0A168F14}"/>
              </a:ext>
            </a:extLst>
          </p:cNvPr>
          <p:cNvSpPr txBox="1"/>
          <p:nvPr/>
        </p:nvSpPr>
        <p:spPr>
          <a:xfrm>
            <a:off x="-8780" y="4898604"/>
            <a:ext cx="816112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PE"/>
            </a:defPPr>
            <a:lvl1pPr marL="285750" indent="-285750" algn="just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  <a:defRPr sz="1600"/>
            </a:lvl1pPr>
          </a:lstStyle>
          <a:p>
            <a:pPr marL="0" marR="0" lvl="0" indent="0" algn="just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es-P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Fuente: WEF (2019).</a:t>
            </a:r>
            <a:endParaRPr kumimoji="0" lang="es-E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C89766E9-14F8-43D8-9FD0-201C7E76279D}"/>
              </a:ext>
            </a:extLst>
          </p:cNvPr>
          <p:cNvSpPr txBox="1"/>
          <p:nvPr/>
        </p:nvSpPr>
        <p:spPr>
          <a:xfrm>
            <a:off x="1459253" y="760411"/>
            <a:ext cx="623343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Perú: principales pilares del Índice Global de Competitividad, 2019</a:t>
            </a:r>
            <a:endParaRPr kumimoji="0" lang="es-CL" sz="1400" b="1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L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(Puntaje; 100=mejor)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94E3128-D369-4372-BE05-B8D50ADD0521}"/>
              </a:ext>
            </a:extLst>
          </p:cNvPr>
          <p:cNvSpPr txBox="1"/>
          <p:nvPr/>
        </p:nvSpPr>
        <p:spPr>
          <a:xfrm>
            <a:off x="1058131" y="3846686"/>
            <a:ext cx="1225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Estabilidad macroeconómica</a:t>
            </a:r>
            <a:endParaRPr kumimoji="0" lang="es-PE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D9C04BA-AA9B-4EB4-8E01-FC5C4B92A7E3}"/>
              </a:ext>
            </a:extLst>
          </p:cNvPr>
          <p:cNvSpPr txBox="1"/>
          <p:nvPr/>
        </p:nvSpPr>
        <p:spPr>
          <a:xfrm>
            <a:off x="6135162" y="3846686"/>
            <a:ext cx="760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Adopción de TIC’s</a:t>
            </a:r>
            <a:endParaRPr kumimoji="0" lang="es-PE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E8A05AA-9D51-4178-9EED-425A6EDAF1C7}"/>
              </a:ext>
            </a:extLst>
          </p:cNvPr>
          <p:cNvSpPr txBox="1"/>
          <p:nvPr/>
        </p:nvSpPr>
        <p:spPr>
          <a:xfrm>
            <a:off x="3167547" y="3846686"/>
            <a:ext cx="934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Capital humano</a:t>
            </a:r>
            <a:endParaRPr kumimoji="0" lang="es-PE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6428407-36AF-46AD-97D5-2535DF9261A2}"/>
              </a:ext>
            </a:extLst>
          </p:cNvPr>
          <p:cNvSpPr txBox="1"/>
          <p:nvPr/>
        </p:nvSpPr>
        <p:spPr>
          <a:xfrm>
            <a:off x="4204698" y="3846686"/>
            <a:ext cx="789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Prácticas laborales</a:t>
            </a:r>
            <a:endParaRPr kumimoji="0" lang="es-PE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A8609C91-DF88-4BB0-8867-F1C2869A6C80}"/>
              </a:ext>
            </a:extLst>
          </p:cNvPr>
          <p:cNvSpPr txBox="1"/>
          <p:nvPr/>
        </p:nvSpPr>
        <p:spPr>
          <a:xfrm>
            <a:off x="4948376" y="3895617"/>
            <a:ext cx="12259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Institucionalidad</a:t>
            </a:r>
            <a:endParaRPr kumimoji="0" lang="es-PE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80CF6F7-0810-442D-910C-93C35DAE765C}"/>
              </a:ext>
            </a:extLst>
          </p:cNvPr>
          <p:cNvSpPr txBox="1"/>
          <p:nvPr/>
        </p:nvSpPr>
        <p:spPr>
          <a:xfrm>
            <a:off x="2062039" y="3895617"/>
            <a:ext cx="12259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Infraestructura</a:t>
            </a:r>
            <a:endParaRPr kumimoji="0" lang="es-PE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1797CC4-E018-4A05-9D66-04DCC2646303}"/>
              </a:ext>
            </a:extLst>
          </p:cNvPr>
          <p:cNvSpPr txBox="1"/>
          <p:nvPr/>
        </p:nvSpPr>
        <p:spPr>
          <a:xfrm>
            <a:off x="6985026" y="3846686"/>
            <a:ext cx="963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Capacidad para innovar</a:t>
            </a:r>
            <a:endParaRPr kumimoji="0" lang="es-PE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95" name="Grupo 94">
            <a:extLst>
              <a:ext uri="{FF2B5EF4-FFF2-40B4-BE49-F238E27FC236}">
                <a16:creationId xmlns:a16="http://schemas.microsoft.com/office/drawing/2014/main" id="{E818A65B-4213-4164-B998-97432671E846}"/>
              </a:ext>
            </a:extLst>
          </p:cNvPr>
          <p:cNvGrpSpPr/>
          <p:nvPr/>
        </p:nvGrpSpPr>
        <p:grpSpPr>
          <a:xfrm>
            <a:off x="1341913" y="1165153"/>
            <a:ext cx="720125" cy="684000"/>
            <a:chOff x="1267839" y="1160477"/>
            <a:chExt cx="711344" cy="684000"/>
          </a:xfrm>
        </p:grpSpPr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0837093A-F9D9-4CA8-A36E-EC40C41A4DAE}"/>
                </a:ext>
              </a:extLst>
            </p:cNvPr>
            <p:cNvSpPr/>
            <p:nvPr/>
          </p:nvSpPr>
          <p:spPr>
            <a:xfrm>
              <a:off x="1295183" y="1160477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P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CuadroTexto 41">
              <a:extLst>
                <a:ext uri="{FF2B5EF4-FFF2-40B4-BE49-F238E27FC236}">
                  <a16:creationId xmlns:a16="http://schemas.microsoft.com/office/drawing/2014/main" id="{88D8A996-AC27-44D4-9385-B70256A6A74D}"/>
                </a:ext>
              </a:extLst>
            </p:cNvPr>
            <p:cNvSpPr txBox="1"/>
            <p:nvPr/>
          </p:nvSpPr>
          <p:spPr>
            <a:xfrm>
              <a:off x="1267839" y="1317811"/>
              <a:ext cx="698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100</a:t>
              </a:r>
              <a:endParaRPr kumimoji="0" lang="es-P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upo 95">
            <a:extLst>
              <a:ext uri="{FF2B5EF4-FFF2-40B4-BE49-F238E27FC236}">
                <a16:creationId xmlns:a16="http://schemas.microsoft.com/office/drawing/2014/main" id="{E932C502-6B10-4B37-8852-3D47ADB42222}"/>
              </a:ext>
            </a:extLst>
          </p:cNvPr>
          <p:cNvGrpSpPr/>
          <p:nvPr/>
        </p:nvGrpSpPr>
        <p:grpSpPr>
          <a:xfrm>
            <a:off x="2318783" y="2071396"/>
            <a:ext cx="698050" cy="684000"/>
            <a:chOff x="2260731" y="2095770"/>
            <a:chExt cx="698050" cy="684000"/>
          </a:xfrm>
        </p:grpSpPr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14252FE8-EE62-4F10-8AFD-CC44B15C0828}"/>
                </a:ext>
              </a:extLst>
            </p:cNvPr>
            <p:cNvSpPr/>
            <p:nvPr/>
          </p:nvSpPr>
          <p:spPr>
            <a:xfrm>
              <a:off x="2267756" y="2095770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50000"/>
                    <a:lumOff val="50000"/>
                    <a:shade val="30000"/>
                    <a:satMod val="115000"/>
                  </a:schemeClr>
                </a:gs>
                <a:gs pos="50000">
                  <a:schemeClr val="tx1">
                    <a:lumMod val="50000"/>
                    <a:lumOff val="50000"/>
                    <a:shade val="67500"/>
                    <a:satMod val="115000"/>
                  </a:schemeClr>
                </a:gs>
                <a:gs pos="100000">
                  <a:schemeClr val="tx1">
                    <a:lumMod val="50000"/>
                    <a:lumOff val="50000"/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P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CuadroTexto 46">
              <a:extLst>
                <a:ext uri="{FF2B5EF4-FFF2-40B4-BE49-F238E27FC236}">
                  <a16:creationId xmlns:a16="http://schemas.microsoft.com/office/drawing/2014/main" id="{AA797943-72DA-4027-B5BB-431FEA94342D}"/>
                </a:ext>
              </a:extLst>
            </p:cNvPr>
            <p:cNvSpPr txBox="1"/>
            <p:nvPr/>
          </p:nvSpPr>
          <p:spPr>
            <a:xfrm>
              <a:off x="2260731" y="2253104"/>
              <a:ext cx="698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62</a:t>
              </a:r>
              <a:endParaRPr kumimoji="0" lang="es-P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upo 96">
            <a:extLst>
              <a:ext uri="{FF2B5EF4-FFF2-40B4-BE49-F238E27FC236}">
                <a16:creationId xmlns:a16="http://schemas.microsoft.com/office/drawing/2014/main" id="{F154790E-80CF-4A2F-8294-DB2729CEBFB3}"/>
              </a:ext>
            </a:extLst>
          </p:cNvPr>
          <p:cNvGrpSpPr/>
          <p:nvPr/>
        </p:nvGrpSpPr>
        <p:grpSpPr>
          <a:xfrm>
            <a:off x="3295726" y="2216214"/>
            <a:ext cx="698050" cy="684000"/>
            <a:chOff x="3270131" y="2300128"/>
            <a:chExt cx="698050" cy="684000"/>
          </a:xfrm>
        </p:grpSpPr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73556D28-6759-4BAE-91EA-B21B8B514DFA}"/>
                </a:ext>
              </a:extLst>
            </p:cNvPr>
            <p:cNvSpPr/>
            <p:nvPr/>
          </p:nvSpPr>
          <p:spPr>
            <a:xfrm>
              <a:off x="3277156" y="2300128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shade val="30000"/>
                    <a:satMod val="115000"/>
                  </a:srgbClr>
                </a:gs>
                <a:gs pos="50000">
                  <a:srgbClr val="7030A0">
                    <a:shade val="67500"/>
                    <a:satMod val="115000"/>
                  </a:srgbClr>
                </a:gs>
                <a:gs pos="100000">
                  <a:srgbClr val="7030A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P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CuadroTexto 48">
              <a:extLst>
                <a:ext uri="{FF2B5EF4-FFF2-40B4-BE49-F238E27FC236}">
                  <a16:creationId xmlns:a16="http://schemas.microsoft.com/office/drawing/2014/main" id="{6B1A528B-30FE-45ED-B8A9-74430D9F6B3B}"/>
                </a:ext>
              </a:extLst>
            </p:cNvPr>
            <p:cNvSpPr txBox="1"/>
            <p:nvPr/>
          </p:nvSpPr>
          <p:spPr>
            <a:xfrm>
              <a:off x="3270131" y="2457462"/>
              <a:ext cx="698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60</a:t>
              </a:r>
              <a:endParaRPr kumimoji="0" lang="es-P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98" name="Grupo 97">
            <a:extLst>
              <a:ext uri="{FF2B5EF4-FFF2-40B4-BE49-F238E27FC236}">
                <a16:creationId xmlns:a16="http://schemas.microsoft.com/office/drawing/2014/main" id="{31EBA231-4455-43E4-BED1-A2B8A688693A}"/>
              </a:ext>
            </a:extLst>
          </p:cNvPr>
          <p:cNvGrpSpPr/>
          <p:nvPr/>
        </p:nvGrpSpPr>
        <p:grpSpPr>
          <a:xfrm>
            <a:off x="4242063" y="2279649"/>
            <a:ext cx="698050" cy="684000"/>
            <a:chOff x="4290974" y="2343244"/>
            <a:chExt cx="698050" cy="684000"/>
          </a:xfrm>
        </p:grpSpPr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68655448-B3E3-4F5E-A81E-B9DC1833F2EB}"/>
                </a:ext>
              </a:extLst>
            </p:cNvPr>
            <p:cNvSpPr/>
            <p:nvPr/>
          </p:nvSpPr>
          <p:spPr>
            <a:xfrm>
              <a:off x="4297999" y="2343244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rgbClr val="85C193">
                    <a:shade val="30000"/>
                    <a:satMod val="115000"/>
                  </a:srgbClr>
                </a:gs>
                <a:gs pos="50000">
                  <a:srgbClr val="85C193">
                    <a:shade val="67500"/>
                    <a:satMod val="115000"/>
                  </a:srgbClr>
                </a:gs>
                <a:gs pos="100000">
                  <a:srgbClr val="85C193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P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5" name="CuadroTexto 54">
              <a:extLst>
                <a:ext uri="{FF2B5EF4-FFF2-40B4-BE49-F238E27FC236}">
                  <a16:creationId xmlns:a16="http://schemas.microsoft.com/office/drawing/2014/main" id="{D98D9F78-87A5-48B3-8F85-AC5248A4ADEA}"/>
                </a:ext>
              </a:extLst>
            </p:cNvPr>
            <p:cNvSpPr txBox="1"/>
            <p:nvPr/>
          </p:nvSpPr>
          <p:spPr>
            <a:xfrm>
              <a:off x="4290974" y="2500578"/>
              <a:ext cx="698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59</a:t>
              </a:r>
              <a:endParaRPr kumimoji="0" lang="es-P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upo 98">
            <a:extLst>
              <a:ext uri="{FF2B5EF4-FFF2-40B4-BE49-F238E27FC236}">
                <a16:creationId xmlns:a16="http://schemas.microsoft.com/office/drawing/2014/main" id="{DC346C45-4CD6-4E4E-98E6-EF377E28B5A2}"/>
              </a:ext>
            </a:extLst>
          </p:cNvPr>
          <p:cNvGrpSpPr/>
          <p:nvPr/>
        </p:nvGrpSpPr>
        <p:grpSpPr>
          <a:xfrm>
            <a:off x="5206619" y="2522549"/>
            <a:ext cx="698050" cy="684000"/>
            <a:chOff x="5167478" y="2606463"/>
            <a:chExt cx="698050" cy="684000"/>
          </a:xfrm>
        </p:grpSpPr>
        <p:sp>
          <p:nvSpPr>
            <p:cNvPr id="34" name="Elipse 33">
              <a:extLst>
                <a:ext uri="{FF2B5EF4-FFF2-40B4-BE49-F238E27FC236}">
                  <a16:creationId xmlns:a16="http://schemas.microsoft.com/office/drawing/2014/main" id="{09E53492-6AC3-4D53-89F9-21CDB93B8418}"/>
                </a:ext>
              </a:extLst>
            </p:cNvPr>
            <p:cNvSpPr/>
            <p:nvPr/>
          </p:nvSpPr>
          <p:spPr>
            <a:xfrm>
              <a:off x="5174503" y="2606463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50000"/>
                    <a:shade val="30000"/>
                    <a:satMod val="115000"/>
                  </a:schemeClr>
                </a:gs>
                <a:gs pos="50000">
                  <a:schemeClr val="accent2">
                    <a:lumMod val="50000"/>
                    <a:shade val="67500"/>
                    <a:satMod val="115000"/>
                  </a:schemeClr>
                </a:gs>
                <a:gs pos="100000">
                  <a:schemeClr val="accent2">
                    <a:lumMod val="50000"/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P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1" name="CuadroTexto 70">
              <a:extLst>
                <a:ext uri="{FF2B5EF4-FFF2-40B4-BE49-F238E27FC236}">
                  <a16:creationId xmlns:a16="http://schemas.microsoft.com/office/drawing/2014/main" id="{BD2B036B-C502-47B3-8299-B7B6E36312AB}"/>
                </a:ext>
              </a:extLst>
            </p:cNvPr>
            <p:cNvSpPr txBox="1"/>
            <p:nvPr/>
          </p:nvSpPr>
          <p:spPr>
            <a:xfrm>
              <a:off x="5167478" y="2763797"/>
              <a:ext cx="698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49</a:t>
              </a:r>
              <a:endParaRPr kumimoji="0" lang="es-P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upo 99">
            <a:extLst>
              <a:ext uri="{FF2B5EF4-FFF2-40B4-BE49-F238E27FC236}">
                <a16:creationId xmlns:a16="http://schemas.microsoft.com/office/drawing/2014/main" id="{4124FE31-EFA3-45C4-A661-B7B9D6DABCA5}"/>
              </a:ext>
            </a:extLst>
          </p:cNvPr>
          <p:cNvGrpSpPr/>
          <p:nvPr/>
        </p:nvGrpSpPr>
        <p:grpSpPr>
          <a:xfrm>
            <a:off x="6182556" y="2680806"/>
            <a:ext cx="698050" cy="684000"/>
            <a:chOff x="6211145" y="2649579"/>
            <a:chExt cx="698050" cy="684000"/>
          </a:xfrm>
        </p:grpSpPr>
        <p:sp>
          <p:nvSpPr>
            <p:cNvPr id="36" name="Elipse 35">
              <a:extLst>
                <a:ext uri="{FF2B5EF4-FFF2-40B4-BE49-F238E27FC236}">
                  <a16:creationId xmlns:a16="http://schemas.microsoft.com/office/drawing/2014/main" id="{EFD209E0-B530-442D-8BF5-1A89F83439BC}"/>
                </a:ext>
              </a:extLst>
            </p:cNvPr>
            <p:cNvSpPr/>
            <p:nvPr/>
          </p:nvSpPr>
          <p:spPr>
            <a:xfrm>
              <a:off x="6218170" y="2649579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P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3" name="CuadroTexto 72">
              <a:extLst>
                <a:ext uri="{FF2B5EF4-FFF2-40B4-BE49-F238E27FC236}">
                  <a16:creationId xmlns:a16="http://schemas.microsoft.com/office/drawing/2014/main" id="{B9C2DA2D-6B9D-4E17-A32E-2D7AA1702885}"/>
                </a:ext>
              </a:extLst>
            </p:cNvPr>
            <p:cNvSpPr txBox="1"/>
            <p:nvPr/>
          </p:nvSpPr>
          <p:spPr>
            <a:xfrm>
              <a:off x="6211145" y="2806913"/>
              <a:ext cx="698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46</a:t>
              </a:r>
              <a:endParaRPr kumimoji="0" lang="es-P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upo 115">
            <a:extLst>
              <a:ext uri="{FF2B5EF4-FFF2-40B4-BE49-F238E27FC236}">
                <a16:creationId xmlns:a16="http://schemas.microsoft.com/office/drawing/2014/main" id="{7237C065-5142-457C-9569-7D9DD35B816D}"/>
              </a:ext>
            </a:extLst>
          </p:cNvPr>
          <p:cNvGrpSpPr/>
          <p:nvPr/>
        </p:nvGrpSpPr>
        <p:grpSpPr>
          <a:xfrm>
            <a:off x="7129316" y="2989064"/>
            <a:ext cx="709025" cy="684000"/>
            <a:chOff x="7103721" y="3005248"/>
            <a:chExt cx="709025" cy="684000"/>
          </a:xfrm>
        </p:grpSpPr>
        <p:sp>
          <p:nvSpPr>
            <p:cNvPr id="38" name="Elipse 37">
              <a:extLst>
                <a:ext uri="{FF2B5EF4-FFF2-40B4-BE49-F238E27FC236}">
                  <a16:creationId xmlns:a16="http://schemas.microsoft.com/office/drawing/2014/main" id="{B408B61E-352E-45F6-A32A-99734695F895}"/>
                </a:ext>
              </a:extLst>
            </p:cNvPr>
            <p:cNvSpPr/>
            <p:nvPr/>
          </p:nvSpPr>
          <p:spPr>
            <a:xfrm>
              <a:off x="7128746" y="3005248"/>
              <a:ext cx="684000" cy="684000"/>
            </a:xfrm>
            <a:prstGeom prst="ellips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P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5" name="CuadroTexto 74">
              <a:extLst>
                <a:ext uri="{FF2B5EF4-FFF2-40B4-BE49-F238E27FC236}">
                  <a16:creationId xmlns:a16="http://schemas.microsoft.com/office/drawing/2014/main" id="{DC5C8049-C053-44EB-80D0-7B7DBA3681F6}"/>
                </a:ext>
              </a:extLst>
            </p:cNvPr>
            <p:cNvSpPr txBox="1"/>
            <p:nvPr/>
          </p:nvSpPr>
          <p:spPr>
            <a:xfrm>
              <a:off x="7103721" y="3162582"/>
              <a:ext cx="698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33</a:t>
              </a:r>
              <a:endParaRPr kumimoji="0" lang="es-P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77" name="Rectángulo redondeado 2">
            <a:extLst>
              <a:ext uri="{FF2B5EF4-FFF2-40B4-BE49-F238E27FC236}">
                <a16:creationId xmlns:a16="http://schemas.microsoft.com/office/drawing/2014/main" id="{D72907A1-9EC4-4D5E-A13E-0C9F5B653B11}"/>
              </a:ext>
            </a:extLst>
          </p:cNvPr>
          <p:cNvSpPr/>
          <p:nvPr/>
        </p:nvSpPr>
        <p:spPr>
          <a:xfrm>
            <a:off x="1245119" y="4196046"/>
            <a:ext cx="6703564" cy="348596"/>
          </a:xfrm>
          <a:prstGeom prst="roundRect">
            <a:avLst>
              <a:gd name="adj" fmla="val 8080"/>
            </a:avLst>
          </a:prstGeom>
          <a:solidFill>
            <a:srgbClr val="FC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9" name="Rectángulo redondeado 28">
            <a:extLst>
              <a:ext uri="{FF2B5EF4-FFF2-40B4-BE49-F238E27FC236}">
                <a16:creationId xmlns:a16="http://schemas.microsoft.com/office/drawing/2014/main" id="{3D06DEFC-3F10-4695-8952-0B93F214B1DB}"/>
              </a:ext>
            </a:extLst>
          </p:cNvPr>
          <p:cNvSpPr/>
          <p:nvPr/>
        </p:nvSpPr>
        <p:spPr>
          <a:xfrm>
            <a:off x="872897" y="4108498"/>
            <a:ext cx="1649379" cy="5155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1°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1" name="Rectángulo redondeado 28">
            <a:extLst>
              <a:ext uri="{FF2B5EF4-FFF2-40B4-BE49-F238E27FC236}">
                <a16:creationId xmlns:a16="http://schemas.microsoft.com/office/drawing/2014/main" id="{D68C94CA-3DA9-47E3-A033-83CDEB19692C}"/>
              </a:ext>
            </a:extLst>
          </p:cNvPr>
          <p:cNvSpPr/>
          <p:nvPr/>
        </p:nvSpPr>
        <p:spPr>
          <a:xfrm>
            <a:off x="1839335" y="4108498"/>
            <a:ext cx="1649379" cy="5155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88°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3" name="Rectángulo redondeado 28">
            <a:extLst>
              <a:ext uri="{FF2B5EF4-FFF2-40B4-BE49-F238E27FC236}">
                <a16:creationId xmlns:a16="http://schemas.microsoft.com/office/drawing/2014/main" id="{D5FD1F5E-3D50-47A5-99F8-DFEDA9B1405D}"/>
              </a:ext>
            </a:extLst>
          </p:cNvPr>
          <p:cNvSpPr/>
          <p:nvPr/>
        </p:nvSpPr>
        <p:spPr>
          <a:xfrm>
            <a:off x="2805773" y="4108498"/>
            <a:ext cx="1649379" cy="5155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6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81°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5" name="Rectángulo redondeado 28">
            <a:extLst>
              <a:ext uri="{FF2B5EF4-FFF2-40B4-BE49-F238E27FC236}">
                <a16:creationId xmlns:a16="http://schemas.microsoft.com/office/drawing/2014/main" id="{258BB89A-3DFD-4AE0-8C7E-6A814E6C2A3B}"/>
              </a:ext>
            </a:extLst>
          </p:cNvPr>
          <p:cNvSpPr/>
          <p:nvPr/>
        </p:nvSpPr>
        <p:spPr>
          <a:xfrm>
            <a:off x="3772211" y="4108498"/>
            <a:ext cx="1649379" cy="5155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600" b="1" i="0" u="none" strike="noStrike" kern="1200" cap="none" spc="0" normalizeH="0" baseline="0" noProof="0" dirty="0">
                <a:ln>
                  <a:noFill/>
                </a:ln>
                <a:solidFill>
                  <a:srgbClr val="1C967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77°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1C967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7" name="Rectángulo redondeado 28">
            <a:extLst>
              <a:ext uri="{FF2B5EF4-FFF2-40B4-BE49-F238E27FC236}">
                <a16:creationId xmlns:a16="http://schemas.microsoft.com/office/drawing/2014/main" id="{F106B82E-8C41-4976-B1FB-884700DCA78A}"/>
              </a:ext>
            </a:extLst>
          </p:cNvPr>
          <p:cNvSpPr/>
          <p:nvPr/>
        </p:nvSpPr>
        <p:spPr>
          <a:xfrm>
            <a:off x="4738649" y="4108498"/>
            <a:ext cx="1649379" cy="5155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6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94°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9" name="Rectángulo redondeado 28">
            <a:extLst>
              <a:ext uri="{FF2B5EF4-FFF2-40B4-BE49-F238E27FC236}">
                <a16:creationId xmlns:a16="http://schemas.microsoft.com/office/drawing/2014/main" id="{EFC761E2-46D8-4701-9939-C5D9C6880495}"/>
              </a:ext>
            </a:extLst>
          </p:cNvPr>
          <p:cNvSpPr/>
          <p:nvPr/>
        </p:nvSpPr>
        <p:spPr>
          <a:xfrm>
            <a:off x="5705087" y="4108498"/>
            <a:ext cx="1649379" cy="5155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600" b="1" i="0" u="none" strike="noStrike" kern="1200" cap="none" spc="0" normalizeH="0" baseline="0" noProof="0" dirty="0">
                <a:ln>
                  <a:noFill/>
                </a:ln>
                <a:solidFill>
                  <a:srgbClr val="DAA6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98°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DAA6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1" name="Rectángulo redondeado 28">
            <a:extLst>
              <a:ext uri="{FF2B5EF4-FFF2-40B4-BE49-F238E27FC236}">
                <a16:creationId xmlns:a16="http://schemas.microsoft.com/office/drawing/2014/main" id="{DCF2BEC5-08D9-4308-AA28-46762E83D275}"/>
              </a:ext>
            </a:extLst>
          </p:cNvPr>
          <p:cNvSpPr/>
          <p:nvPr/>
        </p:nvSpPr>
        <p:spPr>
          <a:xfrm>
            <a:off x="6671526" y="4108498"/>
            <a:ext cx="1649379" cy="5155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90°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3" name="Rectángulo redondeado 28">
            <a:extLst>
              <a:ext uri="{FF2B5EF4-FFF2-40B4-BE49-F238E27FC236}">
                <a16:creationId xmlns:a16="http://schemas.microsoft.com/office/drawing/2014/main" id="{33A24115-4556-4E4C-BB0E-EE6EC2A27A8A}"/>
              </a:ext>
            </a:extLst>
          </p:cNvPr>
          <p:cNvSpPr/>
          <p:nvPr/>
        </p:nvSpPr>
        <p:spPr>
          <a:xfrm>
            <a:off x="-61174" y="4108498"/>
            <a:ext cx="1383516" cy="51554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Ranking</a:t>
            </a: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(141 países)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2" name="Imagen 101">
            <a:extLst>
              <a:ext uri="{FF2B5EF4-FFF2-40B4-BE49-F238E27FC236}">
                <a16:creationId xmlns:a16="http://schemas.microsoft.com/office/drawing/2014/main" id="{A9CDBB44-0291-4E77-8000-AAAF6C0BF1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14461"/>
          <a:stretch/>
        </p:blipFill>
        <p:spPr>
          <a:xfrm>
            <a:off x="5391197" y="4601182"/>
            <a:ext cx="302257" cy="309361"/>
          </a:xfrm>
          <a:prstGeom prst="rect">
            <a:avLst/>
          </a:prstGeom>
        </p:spPr>
      </p:pic>
      <p:pic>
        <p:nvPicPr>
          <p:cNvPr id="104" name="Imagen 103">
            <a:extLst>
              <a:ext uri="{FF2B5EF4-FFF2-40B4-BE49-F238E27FC236}">
                <a16:creationId xmlns:a16="http://schemas.microsoft.com/office/drawing/2014/main" id="{DC3F29FF-7DE0-4258-BAE8-67472267265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l="17103" t="7948" r="18456" b="12931"/>
          <a:stretch/>
        </p:blipFill>
        <p:spPr>
          <a:xfrm>
            <a:off x="1501172" y="4584773"/>
            <a:ext cx="355867" cy="342179"/>
          </a:xfrm>
          <a:prstGeom prst="rect">
            <a:avLst/>
          </a:prstGeom>
        </p:spPr>
      </p:pic>
      <p:pic>
        <p:nvPicPr>
          <p:cNvPr id="106" name="Imagen 105">
            <a:extLst>
              <a:ext uri="{FF2B5EF4-FFF2-40B4-BE49-F238E27FC236}">
                <a16:creationId xmlns:a16="http://schemas.microsoft.com/office/drawing/2014/main" id="{3846E578-CCD5-42D0-9DE3-0EAF604BE0C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  <a14:imgEffect>
                      <a14:brightnessContrast contrast="100000"/>
                    </a14:imgEffect>
                  </a14:imgLayer>
                </a14:imgProps>
              </a:ext>
            </a:extLst>
          </a:blip>
          <a:srcRect l="6926" t="10943" r="3215" b="1832"/>
          <a:stretch/>
        </p:blipFill>
        <p:spPr>
          <a:xfrm>
            <a:off x="2437301" y="4584508"/>
            <a:ext cx="472773" cy="342708"/>
          </a:xfrm>
          <a:prstGeom prst="rect">
            <a:avLst/>
          </a:prstGeom>
        </p:spPr>
      </p:pic>
      <p:pic>
        <p:nvPicPr>
          <p:cNvPr id="108" name="Imagen 107">
            <a:extLst>
              <a:ext uri="{FF2B5EF4-FFF2-40B4-BE49-F238E27FC236}">
                <a16:creationId xmlns:a16="http://schemas.microsoft.com/office/drawing/2014/main" id="{949A9BD2-AD0E-44A2-8BEF-591718DF5A9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151000"/>
                    </a14:imgEffect>
                    <a14:imgEffect>
                      <a14:brightnessContrast contrast="9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957" y="4578945"/>
            <a:ext cx="375089" cy="353834"/>
          </a:xfrm>
          <a:prstGeom prst="rect">
            <a:avLst/>
          </a:prstGeom>
        </p:spPr>
      </p:pic>
      <p:pic>
        <p:nvPicPr>
          <p:cNvPr id="110" name="Imagen 109">
            <a:extLst>
              <a:ext uri="{FF2B5EF4-FFF2-40B4-BE49-F238E27FC236}">
                <a16:creationId xmlns:a16="http://schemas.microsoft.com/office/drawing/2014/main" id="{1B692D7D-162B-49BA-B38C-8DDADFCAA879}"/>
              </a:ext>
            </a:extLst>
          </p:cNvPr>
          <p:cNvPicPr preferRelativeResize="0">
            <a:picLocks/>
          </p:cNvPicPr>
          <p:nvPr/>
        </p:nvPicPr>
        <p:blipFill>
          <a:blip r:embed="rId10" cstate="print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  <a14:imgEffect>
                      <a14:colorTemperature colorTemp="5181"/>
                    </a14:imgEffect>
                    <a14:imgEffect>
                      <a14:saturation sat="0"/>
                    </a14:imgEffect>
                    <a14:imgEffect>
                      <a14:brightnessContrast bright="-9000" contras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220" y="4571072"/>
            <a:ext cx="385113" cy="382972"/>
          </a:xfrm>
          <a:prstGeom prst="rect">
            <a:avLst/>
          </a:prstGeom>
        </p:spPr>
      </p:pic>
      <p:pic>
        <p:nvPicPr>
          <p:cNvPr id="112" name="Imagen 111">
            <a:extLst>
              <a:ext uri="{FF2B5EF4-FFF2-40B4-BE49-F238E27FC236}">
                <a16:creationId xmlns:a16="http://schemas.microsoft.com/office/drawing/2014/main" id="{CDA2050A-21D5-4460-BA60-5745CFDF87F2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336" y="4577582"/>
            <a:ext cx="335099" cy="356560"/>
          </a:xfrm>
          <a:prstGeom prst="rect">
            <a:avLst/>
          </a:prstGeom>
        </p:spPr>
      </p:pic>
      <p:pic>
        <p:nvPicPr>
          <p:cNvPr id="114" name="Picture 2" descr="Free Icon | Multiple users silhouette">
            <a:extLst>
              <a:ext uri="{FF2B5EF4-FFF2-40B4-BE49-F238E27FC236}">
                <a16:creationId xmlns:a16="http://schemas.microsoft.com/office/drawing/2014/main" id="{9C72CDD2-0693-4567-905B-75830E6747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6098"/>
                    </a14:imgEffect>
                    <a14:imgEffect>
                      <a14:saturation sat="205000"/>
                    </a14:imgEffect>
                    <a14:imgEffect>
                      <a14:brightnessContrast bright="-89000" contrast="-6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741" y="4582148"/>
            <a:ext cx="362318" cy="347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Line 19">
            <a:extLst>
              <a:ext uri="{FF2B5EF4-FFF2-40B4-BE49-F238E27FC236}">
                <a16:creationId xmlns:a16="http://schemas.microsoft.com/office/drawing/2014/main" id="{3C6AFA02-2526-4035-8B7B-2CA2A50946A1}"/>
              </a:ext>
            </a:extLst>
          </p:cNvPr>
          <p:cNvSpPr>
            <a:spLocks noChangeShapeType="1"/>
          </p:cNvSpPr>
          <p:nvPr/>
        </p:nvSpPr>
        <p:spPr bwMode="auto">
          <a:xfrm>
            <a:off x="1238868" y="3824794"/>
            <a:ext cx="6740525" cy="0"/>
          </a:xfrm>
          <a:prstGeom prst="line">
            <a:avLst/>
          </a:prstGeom>
          <a:noFill/>
          <a:ln w="7938" cap="flat">
            <a:solidFill>
              <a:srgbClr val="7F7F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Freeform 20">
            <a:extLst>
              <a:ext uri="{FF2B5EF4-FFF2-40B4-BE49-F238E27FC236}">
                <a16:creationId xmlns:a16="http://schemas.microsoft.com/office/drawing/2014/main" id="{E114CD64-AD70-43CD-A247-A073CE9A9E29}"/>
              </a:ext>
            </a:extLst>
          </p:cNvPr>
          <p:cNvSpPr>
            <a:spLocks noEditPoints="1"/>
          </p:cNvSpPr>
          <p:nvPr/>
        </p:nvSpPr>
        <p:spPr bwMode="auto">
          <a:xfrm>
            <a:off x="1238868" y="3824794"/>
            <a:ext cx="6740525" cy="6350"/>
          </a:xfrm>
          <a:custGeom>
            <a:avLst/>
            <a:gdLst>
              <a:gd name="T0" fmla="*/ 0 w 4246"/>
              <a:gd name="T1" fmla="*/ 0 h 4"/>
              <a:gd name="T2" fmla="*/ 0 w 4246"/>
              <a:gd name="T3" fmla="*/ 4 h 4"/>
              <a:gd name="T4" fmla="*/ 606 w 4246"/>
              <a:gd name="T5" fmla="*/ 0 h 4"/>
              <a:gd name="T6" fmla="*/ 606 w 4246"/>
              <a:gd name="T7" fmla="*/ 4 h 4"/>
              <a:gd name="T8" fmla="*/ 1213 w 4246"/>
              <a:gd name="T9" fmla="*/ 0 h 4"/>
              <a:gd name="T10" fmla="*/ 1213 w 4246"/>
              <a:gd name="T11" fmla="*/ 4 h 4"/>
              <a:gd name="T12" fmla="*/ 1820 w 4246"/>
              <a:gd name="T13" fmla="*/ 0 h 4"/>
              <a:gd name="T14" fmla="*/ 1820 w 4246"/>
              <a:gd name="T15" fmla="*/ 4 h 4"/>
              <a:gd name="T16" fmla="*/ 2426 w 4246"/>
              <a:gd name="T17" fmla="*/ 0 h 4"/>
              <a:gd name="T18" fmla="*/ 2426 w 4246"/>
              <a:gd name="T19" fmla="*/ 4 h 4"/>
              <a:gd name="T20" fmla="*/ 3032 w 4246"/>
              <a:gd name="T21" fmla="*/ 0 h 4"/>
              <a:gd name="T22" fmla="*/ 3032 w 4246"/>
              <a:gd name="T23" fmla="*/ 4 h 4"/>
              <a:gd name="T24" fmla="*/ 3639 w 4246"/>
              <a:gd name="T25" fmla="*/ 0 h 4"/>
              <a:gd name="T26" fmla="*/ 3639 w 4246"/>
              <a:gd name="T27" fmla="*/ 4 h 4"/>
              <a:gd name="T28" fmla="*/ 4246 w 4246"/>
              <a:gd name="T29" fmla="*/ 0 h 4"/>
              <a:gd name="T30" fmla="*/ 4246 w 4246"/>
              <a:gd name="T3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46" h="4">
                <a:moveTo>
                  <a:pt x="0" y="0"/>
                </a:moveTo>
                <a:lnTo>
                  <a:pt x="0" y="4"/>
                </a:lnTo>
                <a:moveTo>
                  <a:pt x="606" y="0"/>
                </a:moveTo>
                <a:lnTo>
                  <a:pt x="606" y="4"/>
                </a:lnTo>
                <a:moveTo>
                  <a:pt x="1213" y="0"/>
                </a:moveTo>
                <a:lnTo>
                  <a:pt x="1213" y="4"/>
                </a:lnTo>
                <a:moveTo>
                  <a:pt x="1820" y="0"/>
                </a:moveTo>
                <a:lnTo>
                  <a:pt x="1820" y="4"/>
                </a:lnTo>
                <a:moveTo>
                  <a:pt x="2426" y="0"/>
                </a:moveTo>
                <a:lnTo>
                  <a:pt x="2426" y="4"/>
                </a:lnTo>
                <a:moveTo>
                  <a:pt x="3032" y="0"/>
                </a:moveTo>
                <a:lnTo>
                  <a:pt x="3032" y="4"/>
                </a:lnTo>
                <a:moveTo>
                  <a:pt x="3639" y="0"/>
                </a:moveTo>
                <a:lnTo>
                  <a:pt x="3639" y="4"/>
                </a:lnTo>
                <a:moveTo>
                  <a:pt x="4246" y="0"/>
                </a:moveTo>
                <a:lnTo>
                  <a:pt x="4246" y="4"/>
                </a:lnTo>
              </a:path>
            </a:pathLst>
          </a:custGeom>
          <a:noFill/>
          <a:ln w="7938" cap="flat">
            <a:solidFill>
              <a:srgbClr val="7F7F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Rectangle 21">
            <a:extLst>
              <a:ext uri="{FF2B5EF4-FFF2-40B4-BE49-F238E27FC236}">
                <a16:creationId xmlns:a16="http://schemas.microsoft.com/office/drawing/2014/main" id="{A77F87AD-9295-4500-A2EA-1EBFE00E7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9081" y="3835906"/>
            <a:ext cx="136525" cy="3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Estabilidad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0" name="Rectangle 22">
            <a:extLst>
              <a:ext uri="{FF2B5EF4-FFF2-40B4-BE49-F238E27FC236}">
                <a16:creationId xmlns:a16="http://schemas.microsoft.com/office/drawing/2014/main" id="{C09FF35C-0361-4D4A-AD74-E4E713BCD6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0506" y="3862894"/>
            <a:ext cx="203200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macroeconómica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1" name="Rectangle 23">
            <a:extLst>
              <a:ext uri="{FF2B5EF4-FFF2-40B4-BE49-F238E27FC236}">
                <a16:creationId xmlns:a16="http://schemas.microsoft.com/office/drawing/2014/main" id="{72E317A3-DCFB-4DBA-9364-AD256E2A24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6818" y="3835906"/>
            <a:ext cx="165100" cy="3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Infraestructura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3" name="Rectangle 24">
            <a:extLst>
              <a:ext uri="{FF2B5EF4-FFF2-40B4-BE49-F238E27FC236}">
                <a16:creationId xmlns:a16="http://schemas.microsoft.com/office/drawing/2014/main" id="{D8CE1AF5-64A5-4B18-8BE0-3C5667D831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2493" y="3835906"/>
            <a:ext cx="184150" cy="3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Capital humano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4" name="Rectangle 25">
            <a:extLst>
              <a:ext uri="{FF2B5EF4-FFF2-40B4-BE49-F238E27FC236}">
                <a16:creationId xmlns:a16="http://schemas.microsoft.com/office/drawing/2014/main" id="{F2F4DE7A-4527-40DA-BCF8-1A5D2D59EA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6268" y="3835906"/>
            <a:ext cx="115887" cy="3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Prácticas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5" name="Rectangle 26">
            <a:extLst>
              <a:ext uri="{FF2B5EF4-FFF2-40B4-BE49-F238E27FC236}">
                <a16:creationId xmlns:a16="http://schemas.microsoft.com/office/drawing/2014/main" id="{DF7DF9FC-4046-4EED-8251-9A90510B2A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4681" y="3862894"/>
            <a:ext cx="119062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laborales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6" name="Rectangle 27">
            <a:extLst>
              <a:ext uri="{FF2B5EF4-FFF2-40B4-BE49-F238E27FC236}">
                <a16:creationId xmlns:a16="http://schemas.microsoft.com/office/drawing/2014/main" id="{2E671DDD-D7C6-4F7E-B93D-CB4FB14036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6543" y="3835906"/>
            <a:ext cx="188912" cy="3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Institucionalidad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8" name="Rectangle 28">
            <a:extLst>
              <a:ext uri="{FF2B5EF4-FFF2-40B4-BE49-F238E27FC236}">
                <a16:creationId xmlns:a16="http://schemas.microsoft.com/office/drawing/2014/main" id="{F114F759-F72A-46A2-AF46-55297C425F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7618" y="3835906"/>
            <a:ext cx="152400" cy="3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Adopción de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0" name="Rectangle 29">
            <a:extLst>
              <a:ext uri="{FF2B5EF4-FFF2-40B4-BE49-F238E27FC236}">
                <a16:creationId xmlns:a16="http://schemas.microsoft.com/office/drawing/2014/main" id="{F6263CF6-BFB4-4731-B00F-FE44249CEB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3331" y="3862894"/>
            <a:ext cx="177800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tecnologías de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1" name="Rectangle 30">
            <a:extLst>
              <a:ext uri="{FF2B5EF4-FFF2-40B4-BE49-F238E27FC236}">
                <a16:creationId xmlns:a16="http://schemas.microsoft.com/office/drawing/2014/main" id="{14B359F6-C498-4AFD-9510-6A776C0834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0793" y="3885119"/>
            <a:ext cx="139700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información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2" name="Rectangle 31">
            <a:extLst>
              <a:ext uri="{FF2B5EF4-FFF2-40B4-BE49-F238E27FC236}">
                <a16:creationId xmlns:a16="http://schemas.microsoft.com/office/drawing/2014/main" id="{479D7A4C-1CB5-4605-944E-08FFAA2752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7581" y="3835906"/>
            <a:ext cx="134937" cy="3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Capacidad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3" name="Rectangle 32">
            <a:extLst>
              <a:ext uri="{FF2B5EF4-FFF2-40B4-BE49-F238E27FC236}">
                <a16:creationId xmlns:a16="http://schemas.microsoft.com/office/drawing/2014/main" id="{33B7DBCD-7102-4BEB-AC8D-53F1B107A1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9643" y="3862894"/>
            <a:ext cx="147637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para innovar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0AC81-0BCF-4A88-91DD-6D952CB3253A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2" name="Título 2">
            <a:extLst>
              <a:ext uri="{FF2B5EF4-FFF2-40B4-BE49-F238E27FC236}">
                <a16:creationId xmlns:a16="http://schemas.microsoft.com/office/drawing/2014/main" id="{857F3DE0-27C0-4D2F-9553-72B8EA786F2A}"/>
              </a:ext>
            </a:extLst>
          </p:cNvPr>
          <p:cNvSpPr txBox="1">
            <a:spLocks/>
          </p:cNvSpPr>
          <p:nvPr/>
        </p:nvSpPr>
        <p:spPr>
          <a:xfrm>
            <a:off x="0" y="110244"/>
            <a:ext cx="9151938" cy="515519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PERO…</a:t>
            </a:r>
            <a:endParaRPr kumimoji="0" lang="es-PE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77311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0AC81-0BCF-4A88-91DD-6D952CB3253A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Título 2">
            <a:extLst>
              <a:ext uri="{FF2B5EF4-FFF2-40B4-BE49-F238E27FC236}">
                <a16:creationId xmlns:a16="http://schemas.microsoft.com/office/drawing/2014/main" id="{044E079A-6059-4463-B2E3-297548480BA8}"/>
              </a:ext>
            </a:extLst>
          </p:cNvPr>
          <p:cNvSpPr txBox="1">
            <a:spLocks/>
          </p:cNvSpPr>
          <p:nvPr/>
        </p:nvSpPr>
        <p:spPr>
          <a:xfrm>
            <a:off x="0" y="110244"/>
            <a:ext cx="9151938" cy="515519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2000" b="1" dirty="0">
                <a:solidFill>
                  <a:srgbClr val="C00000"/>
                </a:solidFill>
                <a:latin typeface="Arial" panose="020B0604020202020204" pitchFamily="34" charset="0"/>
              </a:rPr>
              <a:t>PERO…</a:t>
            </a:r>
            <a:endParaRPr kumimoji="0" lang="es-PE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5" name="CuadroTexto 12">
            <a:extLst>
              <a:ext uri="{FF2B5EF4-FFF2-40B4-BE49-F238E27FC236}">
                <a16:creationId xmlns:a16="http://schemas.microsoft.com/office/drawing/2014/main" id="{B5416AF8-D278-4449-B30B-8B318BFADF12}"/>
              </a:ext>
            </a:extLst>
          </p:cNvPr>
          <p:cNvSpPr txBox="1"/>
          <p:nvPr/>
        </p:nvSpPr>
        <p:spPr>
          <a:xfrm>
            <a:off x="2493349" y="789418"/>
            <a:ext cx="407143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Informalidad laboral no agrícola, 2019</a:t>
            </a:r>
            <a:r>
              <a:rPr kumimoji="0" lang="es-PE" sz="1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(% del total trabajadores no agrícolas)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A466741-5006-42B6-8EEA-289EA44A0FF4}"/>
              </a:ext>
            </a:extLst>
          </p:cNvPr>
          <p:cNvSpPr txBox="1"/>
          <p:nvPr/>
        </p:nvSpPr>
        <p:spPr>
          <a:xfrm>
            <a:off x="0" y="4814763"/>
            <a:ext cx="8397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PE"/>
            </a:defPPr>
            <a:lvl1pPr marL="285750" indent="-285750" algn="just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  <a:defRPr sz="1600"/>
            </a:lvl1pPr>
          </a:lstStyle>
          <a:p>
            <a:pPr marL="0" marR="0" lvl="0" indent="0" algn="just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es-E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1/ Informalidad laboral no agrícola. El dato de Perú corresponde a la información del ENAHO.</a:t>
            </a:r>
          </a:p>
          <a:p>
            <a:pPr marL="0" marR="0" lvl="0" indent="0" algn="just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es-E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Fuente: Banco Mundial, Encuesta Nacional de Hogares (</a:t>
            </a:r>
            <a:r>
              <a:rPr kumimoji="0" lang="es-ES" sz="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Enaho</a:t>
            </a:r>
            <a:r>
              <a:rPr kumimoji="0" lang="es-E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 – INEI.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70774BC5-5FCF-487F-AC75-AE01A75AA430}"/>
              </a:ext>
            </a:extLst>
          </p:cNvPr>
          <p:cNvGrpSpPr/>
          <p:nvPr/>
        </p:nvGrpSpPr>
        <p:grpSpPr>
          <a:xfrm>
            <a:off x="1336763" y="1426988"/>
            <a:ext cx="6480000" cy="3400274"/>
            <a:chOff x="1336763" y="1426988"/>
            <a:chExt cx="6480000" cy="3400274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E7D8E07A-2637-439E-87C5-8F865BAC78FF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36763" y="1426988"/>
              <a:ext cx="6480000" cy="2988000"/>
            </a:xfrm>
            <a:prstGeom prst="rect">
              <a:avLst/>
            </a:prstGeom>
          </p:spPr>
        </p:pic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86613CB1-A778-4A30-AC33-1A228C942DDD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3"/>
            <a:srcRect t="17069" b="16434"/>
            <a:stretch/>
          </p:blipFill>
          <p:spPr>
            <a:xfrm>
              <a:off x="4150291" y="4346357"/>
              <a:ext cx="324000" cy="216000"/>
            </a:xfrm>
            <a:prstGeom prst="rect">
              <a:avLst/>
            </a:prstGeom>
            <a:ln w="3175">
              <a:noFill/>
            </a:ln>
          </p:spPr>
        </p:pic>
        <p:sp>
          <p:nvSpPr>
            <p:cNvPr id="8" name="CuadroTexto 4">
              <a:extLst>
                <a:ext uri="{FF2B5EF4-FFF2-40B4-BE49-F238E27FC236}">
                  <a16:creationId xmlns:a16="http://schemas.microsoft.com/office/drawing/2014/main" id="{75323287-5F1F-48C0-8E9C-41869C81D605}"/>
                </a:ext>
              </a:extLst>
            </p:cNvPr>
            <p:cNvSpPr txBox="1"/>
            <p:nvPr/>
          </p:nvSpPr>
          <p:spPr>
            <a:xfrm>
              <a:off x="4052744" y="4562763"/>
              <a:ext cx="504000" cy="2520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Col</a:t>
              </a:r>
            </a:p>
          </p:txBody>
        </p:sp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6936193E-AEC6-4A51-832E-03890E618BD8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20431" y="4346357"/>
              <a:ext cx="324000" cy="216000"/>
            </a:xfrm>
            <a:prstGeom prst="rect">
              <a:avLst/>
            </a:prstGeom>
            <a:ln w="3175">
              <a:noFill/>
            </a:ln>
          </p:spPr>
        </p:pic>
        <p:sp>
          <p:nvSpPr>
            <p:cNvPr id="11" name="CuadroTexto 7">
              <a:extLst>
                <a:ext uri="{FF2B5EF4-FFF2-40B4-BE49-F238E27FC236}">
                  <a16:creationId xmlns:a16="http://schemas.microsoft.com/office/drawing/2014/main" id="{26802D82-E6FA-4E81-B24F-62B415439C8F}"/>
                </a:ext>
              </a:extLst>
            </p:cNvPr>
            <p:cNvSpPr txBox="1"/>
            <p:nvPr/>
          </p:nvSpPr>
          <p:spPr>
            <a:xfrm>
              <a:off x="3527126" y="4562763"/>
              <a:ext cx="504000" cy="2520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Mex</a:t>
              </a:r>
            </a:p>
          </p:txBody>
        </p:sp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6C884107-1A79-4C65-8A21-E6E7844487BF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76437" y="4346357"/>
              <a:ext cx="324000" cy="216000"/>
            </a:xfrm>
            <a:prstGeom prst="rect">
              <a:avLst/>
            </a:prstGeom>
            <a:ln w="3175">
              <a:noFill/>
            </a:ln>
          </p:spPr>
        </p:pic>
        <p:sp>
          <p:nvSpPr>
            <p:cNvPr id="13" name="CuadroTexto 10">
              <a:extLst>
                <a:ext uri="{FF2B5EF4-FFF2-40B4-BE49-F238E27FC236}">
                  <a16:creationId xmlns:a16="http://schemas.microsoft.com/office/drawing/2014/main" id="{01CD3062-933D-4648-9940-66E9FAE5FD63}"/>
                </a:ext>
              </a:extLst>
            </p:cNvPr>
            <p:cNvSpPr txBox="1"/>
            <p:nvPr/>
          </p:nvSpPr>
          <p:spPr>
            <a:xfrm>
              <a:off x="6682102" y="4562763"/>
              <a:ext cx="504000" cy="2520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Chi</a:t>
              </a:r>
            </a:p>
          </p:txBody>
        </p:sp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256EDE3B-8A8B-4AA5-A25C-7A98C6765B5C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72286" y="4346357"/>
              <a:ext cx="324000" cy="216000"/>
            </a:xfrm>
            <a:prstGeom prst="rect">
              <a:avLst/>
            </a:prstGeom>
            <a:ln w="3175">
              <a:noFill/>
            </a:ln>
          </p:spPr>
        </p:pic>
        <p:sp>
          <p:nvSpPr>
            <p:cNvPr id="15" name="CuadroTexto 13">
              <a:extLst>
                <a:ext uri="{FF2B5EF4-FFF2-40B4-BE49-F238E27FC236}">
                  <a16:creationId xmlns:a16="http://schemas.microsoft.com/office/drawing/2014/main" id="{B39F88D2-44E6-44FF-9D77-6D3FA05DE9D0}"/>
                </a:ext>
              </a:extLst>
            </p:cNvPr>
            <p:cNvSpPr txBox="1"/>
            <p:nvPr/>
          </p:nvSpPr>
          <p:spPr>
            <a:xfrm>
              <a:off x="2470199" y="4562763"/>
              <a:ext cx="504000" cy="2520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Per</a:t>
              </a:r>
            </a:p>
          </p:txBody>
        </p:sp>
        <p:pic>
          <p:nvPicPr>
            <p:cNvPr id="16" name="Picture 2" descr="Bandera de Uruguay - Wikipedia, la enciclopedia libre">
              <a:extLst>
                <a:ext uri="{FF2B5EF4-FFF2-40B4-BE49-F238E27FC236}">
                  <a16:creationId xmlns:a16="http://schemas.microsoft.com/office/drawing/2014/main" id="{E074AAFA-5EF5-4746-AA94-AA5E2BCD5D26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6302" y="4346357"/>
              <a:ext cx="324000" cy="216000"/>
            </a:xfrm>
            <a:prstGeom prst="rect">
              <a:avLst/>
            </a:prstGeom>
            <a:noFill/>
            <a:ln w="3175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CuadroTexto 10">
              <a:extLst>
                <a:ext uri="{FF2B5EF4-FFF2-40B4-BE49-F238E27FC236}">
                  <a16:creationId xmlns:a16="http://schemas.microsoft.com/office/drawing/2014/main" id="{7609FBE9-098F-40D0-86A9-7A9E344036CB}"/>
                </a:ext>
              </a:extLst>
            </p:cNvPr>
            <p:cNvSpPr txBox="1"/>
            <p:nvPr/>
          </p:nvSpPr>
          <p:spPr>
            <a:xfrm>
              <a:off x="7216302" y="4562763"/>
              <a:ext cx="504000" cy="2520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Uru</a:t>
              </a:r>
            </a:p>
          </p:txBody>
        </p:sp>
        <p:sp>
          <p:nvSpPr>
            <p:cNvPr id="18" name="CuadroTexto 10">
              <a:extLst>
                <a:ext uri="{FF2B5EF4-FFF2-40B4-BE49-F238E27FC236}">
                  <a16:creationId xmlns:a16="http://schemas.microsoft.com/office/drawing/2014/main" id="{8E456B42-1A35-42D1-BD97-459ACF648412}"/>
                </a:ext>
              </a:extLst>
            </p:cNvPr>
            <p:cNvSpPr txBox="1"/>
            <p:nvPr/>
          </p:nvSpPr>
          <p:spPr>
            <a:xfrm>
              <a:off x="5629249" y="4562763"/>
              <a:ext cx="504000" cy="2520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Bra</a:t>
              </a:r>
            </a:p>
          </p:txBody>
        </p:sp>
        <p:sp>
          <p:nvSpPr>
            <p:cNvPr id="19" name="CuadroTexto 10">
              <a:extLst>
                <a:ext uri="{FF2B5EF4-FFF2-40B4-BE49-F238E27FC236}">
                  <a16:creationId xmlns:a16="http://schemas.microsoft.com/office/drawing/2014/main" id="{BC4E096F-F672-49BD-AC8B-CF4C228A6C65}"/>
                </a:ext>
              </a:extLst>
            </p:cNvPr>
            <p:cNvSpPr txBox="1"/>
            <p:nvPr/>
          </p:nvSpPr>
          <p:spPr>
            <a:xfrm>
              <a:off x="6056273" y="4550263"/>
              <a:ext cx="756745" cy="276999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C. Rica</a:t>
              </a:r>
            </a:p>
          </p:txBody>
        </p:sp>
        <p:sp>
          <p:nvSpPr>
            <p:cNvPr id="20" name="CuadroTexto 10">
              <a:extLst>
                <a:ext uri="{FF2B5EF4-FFF2-40B4-BE49-F238E27FC236}">
                  <a16:creationId xmlns:a16="http://schemas.microsoft.com/office/drawing/2014/main" id="{983AEA5A-B80C-4867-B615-2CD014D09D0C}"/>
                </a:ext>
              </a:extLst>
            </p:cNvPr>
            <p:cNvSpPr txBox="1"/>
            <p:nvPr/>
          </p:nvSpPr>
          <p:spPr>
            <a:xfrm>
              <a:off x="4582132" y="4562763"/>
              <a:ext cx="504000" cy="2520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Arg</a:t>
              </a:r>
            </a:p>
          </p:txBody>
        </p:sp>
        <p:sp>
          <p:nvSpPr>
            <p:cNvPr id="21" name="CuadroTexto 10">
              <a:extLst>
                <a:ext uri="{FF2B5EF4-FFF2-40B4-BE49-F238E27FC236}">
                  <a16:creationId xmlns:a16="http://schemas.microsoft.com/office/drawing/2014/main" id="{DEB66093-511B-459C-B04F-86BDA96A3FC8}"/>
                </a:ext>
              </a:extLst>
            </p:cNvPr>
            <p:cNvSpPr txBox="1"/>
            <p:nvPr/>
          </p:nvSpPr>
          <p:spPr>
            <a:xfrm>
              <a:off x="5109266" y="4562763"/>
              <a:ext cx="504000" cy="2520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Pan</a:t>
              </a:r>
            </a:p>
          </p:txBody>
        </p:sp>
        <p:sp>
          <p:nvSpPr>
            <p:cNvPr id="22" name="CuadroTexto 10">
              <a:extLst>
                <a:ext uri="{FF2B5EF4-FFF2-40B4-BE49-F238E27FC236}">
                  <a16:creationId xmlns:a16="http://schemas.microsoft.com/office/drawing/2014/main" id="{749CC254-2D59-432D-9C30-578EE24AAF5E}"/>
                </a:ext>
              </a:extLst>
            </p:cNvPr>
            <p:cNvSpPr txBox="1"/>
            <p:nvPr/>
          </p:nvSpPr>
          <p:spPr>
            <a:xfrm>
              <a:off x="1434141" y="4562763"/>
              <a:ext cx="504000" cy="2520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Nic</a:t>
              </a:r>
            </a:p>
          </p:txBody>
        </p:sp>
        <p:sp>
          <p:nvSpPr>
            <p:cNvPr id="23" name="CuadroTexto 10">
              <a:extLst>
                <a:ext uri="{FF2B5EF4-FFF2-40B4-BE49-F238E27FC236}">
                  <a16:creationId xmlns:a16="http://schemas.microsoft.com/office/drawing/2014/main" id="{8B5581BB-E504-45C3-BC3F-E89E326E2E52}"/>
                </a:ext>
              </a:extLst>
            </p:cNvPr>
            <p:cNvSpPr txBox="1"/>
            <p:nvPr/>
          </p:nvSpPr>
          <p:spPr>
            <a:xfrm>
              <a:off x="1966146" y="4562763"/>
              <a:ext cx="504000" cy="2520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Ecu</a:t>
              </a:r>
            </a:p>
          </p:txBody>
        </p:sp>
        <p:sp>
          <p:nvSpPr>
            <p:cNvPr id="24" name="CuadroTexto 7">
              <a:extLst>
                <a:ext uri="{FF2B5EF4-FFF2-40B4-BE49-F238E27FC236}">
                  <a16:creationId xmlns:a16="http://schemas.microsoft.com/office/drawing/2014/main" id="{33C7D95D-3F3D-4C7E-8D6A-A60A28EB3A1E}"/>
                </a:ext>
              </a:extLst>
            </p:cNvPr>
            <p:cNvSpPr txBox="1"/>
            <p:nvPr/>
          </p:nvSpPr>
          <p:spPr>
            <a:xfrm>
              <a:off x="3010948" y="4562763"/>
              <a:ext cx="504000" cy="25200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Par</a:t>
              </a:r>
            </a:p>
          </p:txBody>
        </p:sp>
        <p:pic>
          <p:nvPicPr>
            <p:cNvPr id="25" name="Picture 6" descr="Bandera de Costa Rica">
              <a:extLst>
                <a:ext uri="{FF2B5EF4-FFF2-40B4-BE49-F238E27FC236}">
                  <a16:creationId xmlns:a16="http://schemas.microsoft.com/office/drawing/2014/main" id="{7BA71ABD-16EA-4C73-950A-531A8586F697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8152" y="4346357"/>
              <a:ext cx="324000" cy="216000"/>
            </a:xfrm>
            <a:prstGeom prst="rect">
              <a:avLst/>
            </a:prstGeom>
            <a:noFill/>
            <a:ln w="3175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8" descr="Bandera de Brasil - Wikipedia, la enciclopedia libre">
              <a:extLst>
                <a:ext uri="{FF2B5EF4-FFF2-40B4-BE49-F238E27FC236}">
                  <a16:creationId xmlns:a16="http://schemas.microsoft.com/office/drawing/2014/main" id="{CE11D2CA-A7E2-4EF5-8E59-46340FA5F6B8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8292" y="4346357"/>
              <a:ext cx="324000" cy="216000"/>
            </a:xfrm>
            <a:prstGeom prst="rect">
              <a:avLst/>
            </a:prstGeom>
            <a:noFill/>
            <a:ln w="3175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10" descr="Bandera de Panamá - Wikipedia, la enciclopedia libre">
              <a:extLst>
                <a:ext uri="{FF2B5EF4-FFF2-40B4-BE49-F238E27FC236}">
                  <a16:creationId xmlns:a16="http://schemas.microsoft.com/office/drawing/2014/main" id="{EA747BAB-858A-4264-A499-69DABD2738B9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0007" y="4346357"/>
              <a:ext cx="324000" cy="216000"/>
            </a:xfrm>
            <a:prstGeom prst="rect">
              <a:avLst/>
            </a:prstGeom>
            <a:noFill/>
            <a:ln w="3175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12" descr="Bandera de la Argentina - Wikipedia, la enciclopedia libre">
              <a:extLst>
                <a:ext uri="{FF2B5EF4-FFF2-40B4-BE49-F238E27FC236}">
                  <a16:creationId xmlns:a16="http://schemas.microsoft.com/office/drawing/2014/main" id="{FDA59F0F-ED37-4069-8952-274FBF67F9EB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0147" y="4346357"/>
              <a:ext cx="324000" cy="216000"/>
            </a:xfrm>
            <a:prstGeom prst="rect">
              <a:avLst/>
            </a:prstGeom>
            <a:noFill/>
            <a:ln w="3175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16" descr="Sabes por qué la bandera de Paraguay es única en América? - National  Geographic en Español">
              <a:extLst>
                <a:ext uri="{FF2B5EF4-FFF2-40B4-BE49-F238E27FC236}">
                  <a16:creationId xmlns:a16="http://schemas.microsoft.com/office/drawing/2014/main" id="{93081525-1FA9-49AE-B243-973A622242B9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2146" y="4346357"/>
              <a:ext cx="324000" cy="216000"/>
            </a:xfrm>
            <a:prstGeom prst="rect">
              <a:avLst/>
            </a:prstGeom>
            <a:noFill/>
            <a:ln w="3175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0" descr="Ecuador Bandera Nacional - Gráficos vectoriales gratis en Pixabay">
              <a:extLst>
                <a:ext uri="{FF2B5EF4-FFF2-40B4-BE49-F238E27FC236}">
                  <a16:creationId xmlns:a16="http://schemas.microsoft.com/office/drawing/2014/main" id="{93713741-1441-46F4-94C4-137855CBA7AE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5576" y="4346357"/>
              <a:ext cx="324000" cy="216000"/>
            </a:xfrm>
            <a:prstGeom prst="rect">
              <a:avLst/>
            </a:prstGeom>
            <a:noFill/>
            <a:ln w="3175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4" descr="Bandera de Nicaragua - Simbología del Mundo">
              <a:extLst>
                <a:ext uri="{FF2B5EF4-FFF2-40B4-BE49-F238E27FC236}">
                  <a16:creationId xmlns:a16="http://schemas.microsoft.com/office/drawing/2014/main" id="{C304D477-AD78-4FDA-ACB3-0EB3C55A4817}"/>
                </a:ext>
              </a:extLst>
            </p:cNvPr>
            <p:cNvPicPr preferRelativeResize="0">
              <a:picLocks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141" y="4346357"/>
              <a:ext cx="324000" cy="216000"/>
            </a:xfrm>
            <a:prstGeom prst="rect">
              <a:avLst/>
            </a:prstGeom>
            <a:noFill/>
            <a:ln w="3175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34327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829" y="1551096"/>
            <a:ext cx="7671539" cy="3235194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144645" y="4900090"/>
            <a:ext cx="861534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PE"/>
            </a:defPPr>
            <a:lvl1pPr marL="285750" indent="-285750" algn="just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  <a:defRPr sz="1600"/>
            </a:lvl1pPr>
          </a:lstStyle>
          <a:p>
            <a:pPr marL="0" marR="0" lvl="0" indent="0" algn="just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es-P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Fuente: </a:t>
            </a:r>
            <a:r>
              <a:rPr kumimoji="0" lang="es-PE" sz="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Minem</a:t>
            </a:r>
            <a:r>
              <a:rPr kumimoji="0" lang="es-P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BCRP, INEI, MEF.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070027" y="3684444"/>
            <a:ext cx="388100" cy="354125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819264" y="2769064"/>
            <a:ext cx="414773" cy="514033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656026" y="3286236"/>
            <a:ext cx="451817" cy="402673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917948" y="3438182"/>
            <a:ext cx="468927" cy="458106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040746" y="3162848"/>
            <a:ext cx="548137" cy="593814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10797" y="3146819"/>
            <a:ext cx="596937" cy="582725"/>
          </a:xfrm>
          <a:prstGeom prst="rect">
            <a:avLst/>
          </a:prstGeom>
        </p:spPr>
      </p:pic>
      <p:sp>
        <p:nvSpPr>
          <p:cNvPr id="24" name="CuadroTexto 23"/>
          <p:cNvSpPr txBox="1"/>
          <p:nvPr/>
        </p:nvSpPr>
        <p:spPr>
          <a:xfrm>
            <a:off x="1967807" y="812226"/>
            <a:ext cx="5201584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PBI per cápita según sector, 2019 </a:t>
            </a:r>
          </a:p>
          <a:p>
            <a:pPr marL="0" marR="0" lvl="0" indent="0" algn="ctr" defTabSz="914306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s-P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(Miles de soles de 2007, porcentaje)</a:t>
            </a:r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9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26727" y="1224647"/>
            <a:ext cx="607280" cy="45822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69825" y="3438182"/>
            <a:ext cx="515327" cy="492525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11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76163" y="3192379"/>
            <a:ext cx="303745" cy="30672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427731" y="2938845"/>
            <a:ext cx="713215" cy="728390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0AC81-0BCF-4A88-91DD-6D952CB3253A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Título 2">
            <a:extLst>
              <a:ext uri="{FF2B5EF4-FFF2-40B4-BE49-F238E27FC236}">
                <a16:creationId xmlns:a16="http://schemas.microsoft.com/office/drawing/2014/main" id="{04C13A19-45BD-4A6B-A456-C4ACD73D36A3}"/>
              </a:ext>
            </a:extLst>
          </p:cNvPr>
          <p:cNvSpPr txBox="1">
            <a:spLocks/>
          </p:cNvSpPr>
          <p:nvPr/>
        </p:nvSpPr>
        <p:spPr>
          <a:xfrm>
            <a:off x="0" y="110244"/>
            <a:ext cx="9151938" cy="515519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PERO….</a:t>
            </a:r>
            <a:endParaRPr kumimoji="0" lang="es-PE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62580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0AC81-0BCF-4A88-91DD-6D952CB3253A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Título 2">
            <a:extLst>
              <a:ext uri="{FF2B5EF4-FFF2-40B4-BE49-F238E27FC236}">
                <a16:creationId xmlns:a16="http://schemas.microsoft.com/office/drawing/2014/main" id="{044E079A-6059-4463-B2E3-297548480BA8}"/>
              </a:ext>
            </a:extLst>
          </p:cNvPr>
          <p:cNvSpPr txBox="1">
            <a:spLocks/>
          </p:cNvSpPr>
          <p:nvPr/>
        </p:nvSpPr>
        <p:spPr>
          <a:xfrm>
            <a:off x="0" y="110244"/>
            <a:ext cx="9151938" cy="515519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PERO…</a:t>
            </a:r>
            <a:endParaRPr kumimoji="0" lang="es-PE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22F97F94-9CB4-4661-9E0F-50BC8613AD17}"/>
                  </a:ext>
                </a:extLst>
              </p:cNvPr>
              <p:cNvSpPr txBox="1"/>
              <p:nvPr/>
            </p:nvSpPr>
            <p:spPr>
              <a:xfrm>
                <a:off x="-1" y="4772087"/>
                <a:ext cx="9151937" cy="3365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PE" sz="600" dirty="0">
                    <a:effectLst/>
                    <a:latin typeface="Arial" panose="020B0604020202020204" pitchFamily="34" charset="0"/>
                    <a:ea typeface="DengXian" panose="02010600030101010101" pitchFamily="2" charset="-122"/>
                    <a:cs typeface="Arial" panose="020B0604020202020204" pitchFamily="34" charset="0"/>
                  </a:rPr>
                  <a:t>1/ El exceso se calcula de la siguiente forma: </a:t>
                </a:r>
                <a14:m>
                  <m:oMath xmlns:m="http://schemas.openxmlformats.org/officeDocument/2006/math">
                    <m:r>
                      <a:rPr lang="es-PE" sz="600" i="1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rPr>
                      <m:t>𝐸𝑥𝑐𝑒𝑠𝑜</m:t>
                    </m:r>
                    <m:r>
                      <a:rPr lang="es-PE" sz="600" i="1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s-PE" sz="600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s-PE" sz="600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rPr>
                          <m:t>𝑀𝑢𝑒𝑟𝑡𝑒</m:t>
                        </m:r>
                        <m:sSub>
                          <m:sSubPr>
                            <m:ctrlPr>
                              <a:rPr lang="es-PE" sz="600" i="1"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s-PE" sz="600" i="1"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s-PE" sz="600" i="1"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  <m:t>2020</m:t>
                            </m:r>
                          </m:sub>
                        </m:sSub>
                        <m:r>
                          <a:rPr lang="es-PE" sz="600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es-PE" sz="600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rPr>
                          <m:t>𝑀𝑢𝑒𝑟𝑡𝑒</m:t>
                        </m:r>
                        <m:sSub>
                          <m:sSubPr>
                            <m:ctrlPr>
                              <a:rPr lang="es-PE" sz="600" i="1"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s-PE" sz="600" i="1"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s-PE" sz="600" i="1"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  <m:t>2015−2019</m:t>
                            </m:r>
                          </m:sub>
                        </m:sSub>
                      </m:num>
                      <m:den>
                        <m:r>
                          <a:rPr lang="es-PE" sz="600" i="1">
                            <a:effectLst/>
                            <a:latin typeface="Cambria Math" panose="02040503050406030204" pitchFamily="18" charset="0"/>
                            <a:ea typeface="DengXian" panose="02010600030101010101" pitchFamily="2" charset="-122"/>
                            <a:cs typeface="Arial" panose="020B0604020202020204" pitchFamily="34" charset="0"/>
                          </a:rPr>
                          <m:t>𝑀𝑢𝑒𝑟𝑡𝑒</m:t>
                        </m:r>
                        <m:sSub>
                          <m:sSubPr>
                            <m:ctrlPr>
                              <a:rPr lang="es-PE" sz="600" i="1"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s-PE" sz="600" i="1"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s-PE" sz="600" i="1">
                                <a:effectLst/>
                                <a:latin typeface="Cambria Math" panose="02040503050406030204" pitchFamily="18" charset="0"/>
                                <a:ea typeface="DengXian" panose="02010600030101010101" pitchFamily="2" charset="-122"/>
                                <a:cs typeface="Arial" panose="020B0604020202020204" pitchFamily="34" charset="0"/>
                              </a:rPr>
                              <m:t>2015−2019</m:t>
                            </m:r>
                          </m:sub>
                        </m:sSub>
                      </m:den>
                    </m:f>
                    <m:r>
                      <a:rPr lang="es-PE" sz="600" i="1">
                        <a:effectLst/>
                        <a:latin typeface="Cambria Math" panose="02040503050406030204" pitchFamily="18" charset="0"/>
                        <a:ea typeface="DengXian" panose="02010600030101010101" pitchFamily="2" charset="-122"/>
                        <a:cs typeface="Arial" panose="020B0604020202020204" pitchFamily="34" charset="0"/>
                      </a:rPr>
                      <m:t>∗100</m:t>
                    </m:r>
                  </m:oMath>
                </a14:m>
                <a:r>
                  <a:rPr lang="es-PE" sz="600" dirty="0">
                    <a:effectLst/>
                    <a:latin typeface="Arial" panose="020B0604020202020204" pitchFamily="34" charset="0"/>
                    <a:ea typeface="DengXian" panose="02010600030101010101" pitchFamily="2" charset="-122"/>
                    <a:cs typeface="Arial" panose="020B0604020202020204" pitchFamily="34" charset="0"/>
                  </a:rPr>
                  <a:t>. Para Perú se considera el promedio de muertes durante el periodo 2017-2019. Actualizado al 08 de julio de 2021. La actualización es semanal.                                                  Fuente: </a:t>
                </a:r>
                <a:r>
                  <a:rPr lang="es-PE" sz="600" dirty="0" err="1">
                    <a:effectLst/>
                    <a:latin typeface="Arial" panose="020B0604020202020204" pitchFamily="34" charset="0"/>
                    <a:ea typeface="DengXian" panose="02010600030101010101" pitchFamily="2" charset="-122"/>
                    <a:cs typeface="Arial" panose="020B0604020202020204" pitchFamily="34" charset="0"/>
                  </a:rPr>
                  <a:t>Sinadef</a:t>
                </a:r>
                <a:r>
                  <a:rPr lang="es-PE" sz="600" dirty="0">
                    <a:effectLst/>
                    <a:latin typeface="Arial" panose="020B0604020202020204" pitchFamily="34" charset="0"/>
                    <a:ea typeface="DengXian" panose="02010600030101010101" pitchFamily="2" charset="-122"/>
                    <a:cs typeface="Arial" panose="020B0604020202020204" pitchFamily="34" charset="0"/>
                  </a:rPr>
                  <a:t>, </a:t>
                </a:r>
                <a:r>
                  <a:rPr lang="es-PE" sz="600" dirty="0" err="1">
                    <a:effectLst/>
                    <a:latin typeface="Arial" panose="020B0604020202020204" pitchFamily="34" charset="0"/>
                    <a:ea typeface="DengXian" panose="02010600030101010101" pitchFamily="2" charset="-122"/>
                    <a:cs typeface="Arial" panose="020B0604020202020204" pitchFamily="34" charset="0"/>
                  </a:rPr>
                  <a:t>Our</a:t>
                </a:r>
                <a:r>
                  <a:rPr lang="es-PE" sz="600" dirty="0">
                    <a:effectLst/>
                    <a:latin typeface="Arial" panose="020B0604020202020204" pitchFamily="34" charset="0"/>
                    <a:ea typeface="DengXian" panose="02010600030101010101" pitchFamily="2" charset="-122"/>
                    <a:cs typeface="Arial" panose="020B0604020202020204" pitchFamily="34" charset="0"/>
                  </a:rPr>
                  <a:t> </a:t>
                </a:r>
                <a:r>
                  <a:rPr lang="es-PE" sz="600" dirty="0" err="1">
                    <a:effectLst/>
                    <a:latin typeface="Arial" panose="020B0604020202020204" pitchFamily="34" charset="0"/>
                    <a:ea typeface="DengXian" panose="02010600030101010101" pitchFamily="2" charset="-122"/>
                    <a:cs typeface="Arial" panose="020B0604020202020204" pitchFamily="34" charset="0"/>
                  </a:rPr>
                  <a:t>World</a:t>
                </a:r>
                <a:r>
                  <a:rPr lang="es-PE" sz="600" dirty="0">
                    <a:effectLst/>
                    <a:latin typeface="Arial" panose="020B0604020202020204" pitchFamily="34" charset="0"/>
                    <a:ea typeface="DengXian" panose="02010600030101010101" pitchFamily="2" charset="-122"/>
                    <a:cs typeface="Arial" panose="020B0604020202020204" pitchFamily="34" charset="0"/>
                  </a:rPr>
                  <a:t> in </a:t>
                </a:r>
                <a:r>
                  <a:rPr lang="es-PE" sz="600" dirty="0" err="1">
                    <a:effectLst/>
                    <a:latin typeface="Arial" panose="020B0604020202020204" pitchFamily="34" charset="0"/>
                    <a:ea typeface="DengXian" panose="02010600030101010101" pitchFamily="2" charset="-122"/>
                    <a:cs typeface="Arial" panose="020B0604020202020204" pitchFamily="34" charset="0"/>
                  </a:rPr>
                  <a:t>Data</a:t>
                </a:r>
                <a:r>
                  <a:rPr lang="es-PE" sz="600" dirty="0" err="1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Estimaciones</a:t>
                </a:r>
                <a:r>
                  <a:rPr lang="es-PE" sz="6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MEF</a:t>
                </a:r>
              </a:p>
            </p:txBody>
          </p:sp>
        </mc:Choice>
        <mc:Fallback xmlns=""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22F97F94-9CB4-4661-9E0F-50BC8613AD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4772087"/>
                <a:ext cx="9151937" cy="336567"/>
              </a:xfrm>
              <a:prstGeom prst="rect">
                <a:avLst/>
              </a:prstGeom>
              <a:blipFill>
                <a:blip r:embed="rId2"/>
                <a:stretch>
                  <a:fillRect b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n 4">
            <a:extLst>
              <a:ext uri="{FF2B5EF4-FFF2-40B4-BE49-F238E27FC236}">
                <a16:creationId xmlns:a16="http://schemas.microsoft.com/office/drawing/2014/main" id="{07C82E9B-A226-48B7-8654-4E3A3CC5BA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8419" y="1476133"/>
            <a:ext cx="6480000" cy="3350536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2550FD25-587C-4D4D-8B90-459406460853}"/>
              </a:ext>
            </a:extLst>
          </p:cNvPr>
          <p:cNvSpPr txBox="1"/>
          <p:nvPr/>
        </p:nvSpPr>
        <p:spPr>
          <a:xfrm>
            <a:off x="2276802" y="808256"/>
            <a:ext cx="4597400" cy="490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PE" sz="14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Exceso de fallecidos del Perú y mundo</a:t>
            </a:r>
            <a:r>
              <a:rPr lang="es-PE" sz="1400" b="1" baseline="300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1</a:t>
            </a:r>
            <a:r>
              <a:rPr lang="es-PE" sz="1400" b="1" baseline="300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                          </a:t>
            </a:r>
            <a:r>
              <a:rPr lang="es-PE" sz="1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(Número de fallecidos comparado con años previos, en porcentaje)</a:t>
            </a:r>
            <a:endParaRPr lang="es-P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656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Rectángulo 209">
            <a:extLst>
              <a:ext uri="{FF2B5EF4-FFF2-40B4-BE49-F238E27FC236}">
                <a16:creationId xmlns:a16="http://schemas.microsoft.com/office/drawing/2014/main" id="{B214BF08-C786-4470-A0B0-5796134D8394}"/>
              </a:ext>
            </a:extLst>
          </p:cNvPr>
          <p:cNvSpPr/>
          <p:nvPr/>
        </p:nvSpPr>
        <p:spPr>
          <a:xfrm>
            <a:off x="7589452" y="4144218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47°</a:t>
            </a:r>
          </a:p>
        </p:txBody>
      </p:sp>
      <p:sp>
        <p:nvSpPr>
          <p:cNvPr id="50" name="CuadroTexto 49"/>
          <p:cNvSpPr txBox="1"/>
          <p:nvPr/>
        </p:nvSpPr>
        <p:spPr>
          <a:xfrm>
            <a:off x="3954575" y="841252"/>
            <a:ext cx="1497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Forestal</a:t>
            </a:r>
          </a:p>
        </p:txBody>
      </p:sp>
      <p:sp>
        <p:nvSpPr>
          <p:cNvPr id="42" name="CuadroTexto 41"/>
          <p:cNvSpPr txBox="1"/>
          <p:nvPr/>
        </p:nvSpPr>
        <p:spPr>
          <a:xfrm>
            <a:off x="170164" y="4901351"/>
            <a:ext cx="756877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PE"/>
            </a:defPPr>
            <a:lvl1pPr marL="285750" indent="-285750" algn="just">
              <a:buClr>
                <a:srgbClr val="C00000"/>
              </a:buClr>
              <a:buSzPct val="150000"/>
              <a:buFont typeface="Arial" panose="020B0604020202020204" pitchFamily="34" charset="0"/>
              <a:buChar char="•"/>
              <a:defRPr sz="1600"/>
            </a:lvl1pPr>
          </a:lstStyle>
          <a:p>
            <a:pPr marL="0" marR="0" lvl="0" indent="0" algn="just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es-P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Fuente: FAO, </a:t>
            </a:r>
            <a:r>
              <a:rPr kumimoji="0" lang="es-PE" sz="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Trademap</a:t>
            </a:r>
            <a:r>
              <a:rPr kumimoji="0" lang="es-PE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WEF-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Travel &amp; Tourism Competitiveness Report , Banco Mundial.</a:t>
            </a:r>
            <a:endParaRPr kumimoji="0" lang="es-E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8" name="CuadroTexto 47"/>
          <p:cNvSpPr txBox="1"/>
          <p:nvPr/>
        </p:nvSpPr>
        <p:spPr>
          <a:xfrm>
            <a:off x="115740" y="841252"/>
            <a:ext cx="28183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Acuícola</a:t>
            </a:r>
          </a:p>
        </p:txBody>
      </p:sp>
      <p:cxnSp>
        <p:nvCxnSpPr>
          <p:cNvPr id="13" name="Conector recto 12"/>
          <p:cNvCxnSpPr/>
          <p:nvPr/>
        </p:nvCxnSpPr>
        <p:spPr>
          <a:xfrm>
            <a:off x="263753" y="4919081"/>
            <a:ext cx="889907" cy="0"/>
          </a:xfrm>
          <a:prstGeom prst="line">
            <a:avLst/>
          </a:prstGeom>
          <a:ln>
            <a:solidFill>
              <a:srgbClr val="D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0AC81-0BCF-4A88-91DD-6D952CB3253A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101828" y="1159242"/>
            <a:ext cx="15901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Producción pesquera, 2018</a:t>
            </a: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(Ranking)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1516780" y="1159242"/>
            <a:ext cx="1379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Producción acuícola, 2018</a:t>
            </a: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(Ranking)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13243" y="1865772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1°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13243" y="2339389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2°</a:t>
            </a:r>
          </a:p>
        </p:txBody>
      </p:sp>
      <p:sp>
        <p:nvSpPr>
          <p:cNvPr id="26" name="Rectángulo 25"/>
          <p:cNvSpPr/>
          <p:nvPr/>
        </p:nvSpPr>
        <p:spPr>
          <a:xfrm>
            <a:off x="13243" y="3362853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6°</a:t>
            </a:r>
          </a:p>
        </p:txBody>
      </p:sp>
      <p:sp>
        <p:nvSpPr>
          <p:cNvPr id="35" name="Rectángulo 34"/>
          <p:cNvSpPr/>
          <p:nvPr/>
        </p:nvSpPr>
        <p:spPr>
          <a:xfrm>
            <a:off x="498789" y="2285389"/>
            <a:ext cx="828000" cy="360000"/>
          </a:xfrm>
          <a:prstGeom prst="rect">
            <a:avLst/>
          </a:prstGeom>
          <a:solidFill>
            <a:srgbClr val="FBE5D6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Indonesia</a:t>
            </a:r>
          </a:p>
        </p:txBody>
      </p:sp>
      <p:sp>
        <p:nvSpPr>
          <p:cNvPr id="46" name="Rectángulo 45"/>
          <p:cNvSpPr/>
          <p:nvPr/>
        </p:nvSpPr>
        <p:spPr>
          <a:xfrm>
            <a:off x="498789" y="1811772"/>
            <a:ext cx="828000" cy="360000"/>
          </a:xfrm>
          <a:prstGeom prst="rect">
            <a:avLst/>
          </a:prstGeom>
          <a:solidFill>
            <a:srgbClr val="FBE5D6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China</a:t>
            </a:r>
          </a:p>
        </p:txBody>
      </p:sp>
      <p:sp>
        <p:nvSpPr>
          <p:cNvPr id="49" name="Rectángulo 48"/>
          <p:cNvSpPr/>
          <p:nvPr/>
        </p:nvSpPr>
        <p:spPr>
          <a:xfrm>
            <a:off x="498789" y="2770858"/>
            <a:ext cx="828000" cy="360000"/>
          </a:xfrm>
          <a:prstGeom prst="rect">
            <a:avLst/>
          </a:prstGeom>
          <a:solidFill>
            <a:srgbClr val="FBE5D6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India</a:t>
            </a:r>
          </a:p>
        </p:txBody>
      </p:sp>
      <p:sp>
        <p:nvSpPr>
          <p:cNvPr id="56" name="Rectángulo 55"/>
          <p:cNvSpPr/>
          <p:nvPr/>
        </p:nvSpPr>
        <p:spPr>
          <a:xfrm>
            <a:off x="498789" y="3308853"/>
            <a:ext cx="828000" cy="360000"/>
          </a:xfrm>
          <a:prstGeom prst="rect">
            <a:avLst/>
          </a:prstGeom>
          <a:solidFill>
            <a:srgbClr val="C00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Perú</a:t>
            </a:r>
          </a:p>
        </p:txBody>
      </p:sp>
      <p:sp>
        <p:nvSpPr>
          <p:cNvPr id="58" name="CuadroTexto 57"/>
          <p:cNvSpPr txBox="1"/>
          <p:nvPr/>
        </p:nvSpPr>
        <p:spPr>
          <a:xfrm>
            <a:off x="120250" y="3074611"/>
            <a:ext cx="433986" cy="257369"/>
          </a:xfrm>
          <a:prstGeom prst="rect">
            <a:avLst/>
          </a:prstGeom>
          <a:noFill/>
        </p:spPr>
        <p:txBody>
          <a:bodyPr wrap="square" tIns="0" bIns="72000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59" name="Rectángulo 58"/>
          <p:cNvSpPr/>
          <p:nvPr/>
        </p:nvSpPr>
        <p:spPr>
          <a:xfrm>
            <a:off x="13243" y="2824858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3°</a:t>
            </a:r>
          </a:p>
        </p:txBody>
      </p:sp>
      <p:sp>
        <p:nvSpPr>
          <p:cNvPr id="60" name="CuadroTexto 59"/>
          <p:cNvSpPr txBox="1"/>
          <p:nvPr/>
        </p:nvSpPr>
        <p:spPr>
          <a:xfrm>
            <a:off x="115740" y="3669727"/>
            <a:ext cx="433986" cy="257369"/>
          </a:xfrm>
          <a:prstGeom prst="rect">
            <a:avLst/>
          </a:prstGeom>
          <a:noFill/>
        </p:spPr>
        <p:txBody>
          <a:bodyPr wrap="square" tIns="0" bIns="72000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61" name="Rectángulo 60"/>
          <p:cNvSpPr/>
          <p:nvPr/>
        </p:nvSpPr>
        <p:spPr>
          <a:xfrm>
            <a:off x="13243" y="3861817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14°</a:t>
            </a:r>
          </a:p>
        </p:txBody>
      </p:sp>
      <p:sp>
        <p:nvSpPr>
          <p:cNvPr id="62" name="Rectángulo 61"/>
          <p:cNvSpPr/>
          <p:nvPr/>
        </p:nvSpPr>
        <p:spPr>
          <a:xfrm>
            <a:off x="498789" y="3807817"/>
            <a:ext cx="828000" cy="360000"/>
          </a:xfrm>
          <a:prstGeom prst="rect">
            <a:avLst/>
          </a:prstGeom>
          <a:solidFill>
            <a:srgbClr val="FBE5D6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Chile</a:t>
            </a:r>
          </a:p>
        </p:txBody>
      </p:sp>
      <p:sp>
        <p:nvSpPr>
          <p:cNvPr id="64" name="Rectángulo 63"/>
          <p:cNvSpPr/>
          <p:nvPr/>
        </p:nvSpPr>
        <p:spPr>
          <a:xfrm>
            <a:off x="13243" y="4377703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26°</a:t>
            </a:r>
          </a:p>
        </p:txBody>
      </p:sp>
      <p:sp>
        <p:nvSpPr>
          <p:cNvPr id="65" name="Rectángulo 64"/>
          <p:cNvSpPr/>
          <p:nvPr/>
        </p:nvSpPr>
        <p:spPr>
          <a:xfrm>
            <a:off x="498789" y="4323703"/>
            <a:ext cx="828000" cy="360000"/>
          </a:xfrm>
          <a:prstGeom prst="rect">
            <a:avLst/>
          </a:prstGeom>
          <a:solidFill>
            <a:srgbClr val="FBE5D6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Ecuador</a:t>
            </a:r>
          </a:p>
        </p:txBody>
      </p:sp>
      <p:sp>
        <p:nvSpPr>
          <p:cNvPr id="67" name="CuadroTexto 66"/>
          <p:cNvSpPr txBox="1"/>
          <p:nvPr/>
        </p:nvSpPr>
        <p:spPr>
          <a:xfrm>
            <a:off x="120250" y="4107999"/>
            <a:ext cx="433986" cy="257369"/>
          </a:xfrm>
          <a:prstGeom prst="rect">
            <a:avLst/>
          </a:prstGeom>
          <a:noFill/>
        </p:spPr>
        <p:txBody>
          <a:bodyPr wrap="square" tIns="0" bIns="72000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68" name="Rectángulo 67"/>
          <p:cNvSpPr/>
          <p:nvPr/>
        </p:nvSpPr>
        <p:spPr>
          <a:xfrm>
            <a:off x="1363853" y="1865772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1°</a:t>
            </a:r>
          </a:p>
        </p:txBody>
      </p:sp>
      <p:sp>
        <p:nvSpPr>
          <p:cNvPr id="69" name="Rectángulo 68"/>
          <p:cNvSpPr/>
          <p:nvPr/>
        </p:nvSpPr>
        <p:spPr>
          <a:xfrm>
            <a:off x="1363853" y="2339389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2°</a:t>
            </a:r>
          </a:p>
        </p:txBody>
      </p:sp>
      <p:sp>
        <p:nvSpPr>
          <p:cNvPr id="70" name="Rectángulo 69"/>
          <p:cNvSpPr/>
          <p:nvPr/>
        </p:nvSpPr>
        <p:spPr>
          <a:xfrm>
            <a:off x="1363853" y="3362853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11°</a:t>
            </a:r>
          </a:p>
        </p:txBody>
      </p:sp>
      <p:sp>
        <p:nvSpPr>
          <p:cNvPr id="73" name="Rectángulo 72"/>
          <p:cNvSpPr/>
          <p:nvPr/>
        </p:nvSpPr>
        <p:spPr>
          <a:xfrm>
            <a:off x="1841083" y="1811772"/>
            <a:ext cx="828000" cy="360000"/>
          </a:xfrm>
          <a:prstGeom prst="rect">
            <a:avLst/>
          </a:prstGeom>
          <a:solidFill>
            <a:srgbClr val="FBE5D6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China</a:t>
            </a:r>
          </a:p>
        </p:txBody>
      </p:sp>
      <p:sp>
        <p:nvSpPr>
          <p:cNvPr id="77" name="Rectángulo 76"/>
          <p:cNvSpPr/>
          <p:nvPr/>
        </p:nvSpPr>
        <p:spPr>
          <a:xfrm>
            <a:off x="1841083" y="3308853"/>
            <a:ext cx="828000" cy="360000"/>
          </a:xfrm>
          <a:prstGeom prst="rect">
            <a:avLst/>
          </a:prstGeom>
          <a:solidFill>
            <a:srgbClr val="FBE5D6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Chile</a:t>
            </a:r>
          </a:p>
        </p:txBody>
      </p:sp>
      <p:sp>
        <p:nvSpPr>
          <p:cNvPr id="79" name="CuadroTexto 78"/>
          <p:cNvSpPr txBox="1"/>
          <p:nvPr/>
        </p:nvSpPr>
        <p:spPr>
          <a:xfrm>
            <a:off x="1470860" y="3097774"/>
            <a:ext cx="433986" cy="257369"/>
          </a:xfrm>
          <a:prstGeom prst="rect">
            <a:avLst/>
          </a:prstGeom>
          <a:noFill/>
        </p:spPr>
        <p:txBody>
          <a:bodyPr wrap="square" tIns="0" bIns="72000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80" name="Rectángulo 79"/>
          <p:cNvSpPr/>
          <p:nvPr/>
        </p:nvSpPr>
        <p:spPr>
          <a:xfrm>
            <a:off x="1363853" y="2824858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3°</a:t>
            </a:r>
          </a:p>
        </p:txBody>
      </p:sp>
      <p:sp>
        <p:nvSpPr>
          <p:cNvPr id="81" name="CuadroTexto 80"/>
          <p:cNvSpPr txBox="1"/>
          <p:nvPr/>
        </p:nvSpPr>
        <p:spPr>
          <a:xfrm>
            <a:off x="1470860" y="3675472"/>
            <a:ext cx="433986" cy="257369"/>
          </a:xfrm>
          <a:prstGeom prst="rect">
            <a:avLst/>
          </a:prstGeom>
          <a:noFill/>
        </p:spPr>
        <p:txBody>
          <a:bodyPr wrap="square" tIns="0" bIns="72000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82" name="Rectángulo 81"/>
          <p:cNvSpPr/>
          <p:nvPr/>
        </p:nvSpPr>
        <p:spPr>
          <a:xfrm>
            <a:off x="1363853" y="3861817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17°</a:t>
            </a:r>
          </a:p>
        </p:txBody>
      </p:sp>
      <p:sp>
        <p:nvSpPr>
          <p:cNvPr id="83" name="Rectángulo 82"/>
          <p:cNvSpPr/>
          <p:nvPr/>
        </p:nvSpPr>
        <p:spPr>
          <a:xfrm>
            <a:off x="1841083" y="3807817"/>
            <a:ext cx="828000" cy="360000"/>
          </a:xfrm>
          <a:prstGeom prst="rect">
            <a:avLst/>
          </a:prstGeom>
          <a:solidFill>
            <a:srgbClr val="FBE5D6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Ecuador</a:t>
            </a:r>
          </a:p>
        </p:txBody>
      </p:sp>
      <p:sp>
        <p:nvSpPr>
          <p:cNvPr id="85" name="Rectángulo 84"/>
          <p:cNvSpPr/>
          <p:nvPr/>
        </p:nvSpPr>
        <p:spPr>
          <a:xfrm>
            <a:off x="1363853" y="4377703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37°</a:t>
            </a:r>
          </a:p>
        </p:txBody>
      </p:sp>
      <p:sp>
        <p:nvSpPr>
          <p:cNvPr id="86" name="Rectángulo 85"/>
          <p:cNvSpPr/>
          <p:nvPr/>
        </p:nvSpPr>
        <p:spPr>
          <a:xfrm>
            <a:off x="1841083" y="4323703"/>
            <a:ext cx="828000" cy="360000"/>
          </a:xfrm>
          <a:prstGeom prst="rect">
            <a:avLst/>
          </a:prstGeom>
          <a:solidFill>
            <a:srgbClr val="C00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Perú</a:t>
            </a:r>
          </a:p>
        </p:txBody>
      </p:sp>
      <p:sp>
        <p:nvSpPr>
          <p:cNvPr id="88" name="CuadroTexto 87"/>
          <p:cNvSpPr txBox="1"/>
          <p:nvPr/>
        </p:nvSpPr>
        <p:spPr>
          <a:xfrm>
            <a:off x="1470860" y="4113744"/>
            <a:ext cx="433986" cy="257369"/>
          </a:xfrm>
          <a:prstGeom prst="rect">
            <a:avLst/>
          </a:prstGeom>
          <a:noFill/>
        </p:spPr>
        <p:txBody>
          <a:bodyPr wrap="square" tIns="0" bIns="72000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146" name="Rectángulo 145"/>
          <p:cNvSpPr/>
          <p:nvPr/>
        </p:nvSpPr>
        <p:spPr>
          <a:xfrm>
            <a:off x="3057370" y="1865772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1°</a:t>
            </a:r>
          </a:p>
        </p:txBody>
      </p:sp>
      <p:sp>
        <p:nvSpPr>
          <p:cNvPr id="147" name="Rectángulo 146"/>
          <p:cNvSpPr/>
          <p:nvPr/>
        </p:nvSpPr>
        <p:spPr>
          <a:xfrm>
            <a:off x="3057370" y="2339389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2°</a:t>
            </a:r>
          </a:p>
        </p:txBody>
      </p:sp>
      <p:sp>
        <p:nvSpPr>
          <p:cNvPr id="148" name="Rectángulo 147"/>
          <p:cNvSpPr/>
          <p:nvPr/>
        </p:nvSpPr>
        <p:spPr>
          <a:xfrm>
            <a:off x="3057370" y="3362853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9°</a:t>
            </a:r>
          </a:p>
        </p:txBody>
      </p:sp>
      <p:sp>
        <p:nvSpPr>
          <p:cNvPr id="149" name="Rectángulo 148"/>
          <p:cNvSpPr/>
          <p:nvPr/>
        </p:nvSpPr>
        <p:spPr>
          <a:xfrm>
            <a:off x="3561966" y="2285389"/>
            <a:ext cx="792000" cy="360000"/>
          </a:xfrm>
          <a:prstGeom prst="rect">
            <a:avLst/>
          </a:prstGeom>
          <a:solidFill>
            <a:srgbClr val="FBE5D6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Brasil</a:t>
            </a:r>
          </a:p>
        </p:txBody>
      </p:sp>
      <p:sp>
        <p:nvSpPr>
          <p:cNvPr id="150" name="Rectángulo 149"/>
          <p:cNvSpPr/>
          <p:nvPr/>
        </p:nvSpPr>
        <p:spPr>
          <a:xfrm>
            <a:off x="3561966" y="1811772"/>
            <a:ext cx="792000" cy="360000"/>
          </a:xfrm>
          <a:prstGeom prst="rect">
            <a:avLst/>
          </a:prstGeom>
          <a:solidFill>
            <a:srgbClr val="FBE5D6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Rusia</a:t>
            </a:r>
          </a:p>
        </p:txBody>
      </p:sp>
      <p:sp>
        <p:nvSpPr>
          <p:cNvPr id="151" name="Rectángulo 150"/>
          <p:cNvSpPr/>
          <p:nvPr/>
        </p:nvSpPr>
        <p:spPr>
          <a:xfrm>
            <a:off x="3561966" y="2770858"/>
            <a:ext cx="792000" cy="360000"/>
          </a:xfrm>
          <a:prstGeom prst="rect">
            <a:avLst/>
          </a:prstGeom>
          <a:solidFill>
            <a:srgbClr val="FBE5D6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EE.UU.</a:t>
            </a:r>
          </a:p>
        </p:txBody>
      </p:sp>
      <p:sp>
        <p:nvSpPr>
          <p:cNvPr id="152" name="Rectángulo 151"/>
          <p:cNvSpPr/>
          <p:nvPr/>
        </p:nvSpPr>
        <p:spPr>
          <a:xfrm>
            <a:off x="3561966" y="3308853"/>
            <a:ext cx="792000" cy="360000"/>
          </a:xfrm>
          <a:prstGeom prst="rect">
            <a:avLst/>
          </a:prstGeom>
          <a:solidFill>
            <a:srgbClr val="C00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Perú</a:t>
            </a:r>
          </a:p>
        </p:txBody>
      </p:sp>
      <p:sp>
        <p:nvSpPr>
          <p:cNvPr id="154" name="CuadroTexto 153"/>
          <p:cNvSpPr txBox="1"/>
          <p:nvPr/>
        </p:nvSpPr>
        <p:spPr>
          <a:xfrm>
            <a:off x="3164377" y="3065763"/>
            <a:ext cx="433986" cy="257369"/>
          </a:xfrm>
          <a:prstGeom prst="rect">
            <a:avLst/>
          </a:prstGeom>
          <a:noFill/>
        </p:spPr>
        <p:txBody>
          <a:bodyPr wrap="square" tIns="0" bIns="72000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155" name="Rectángulo 154"/>
          <p:cNvSpPr/>
          <p:nvPr/>
        </p:nvSpPr>
        <p:spPr>
          <a:xfrm>
            <a:off x="3057370" y="2824858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4°</a:t>
            </a:r>
          </a:p>
        </p:txBody>
      </p:sp>
      <p:sp>
        <p:nvSpPr>
          <p:cNvPr id="156" name="CuadroTexto 155"/>
          <p:cNvSpPr txBox="1"/>
          <p:nvPr/>
        </p:nvSpPr>
        <p:spPr>
          <a:xfrm>
            <a:off x="3164377" y="3660879"/>
            <a:ext cx="433986" cy="257369"/>
          </a:xfrm>
          <a:prstGeom prst="rect">
            <a:avLst/>
          </a:prstGeom>
          <a:noFill/>
        </p:spPr>
        <p:txBody>
          <a:bodyPr wrap="square" tIns="0" bIns="72000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157" name="Rectángulo 156"/>
          <p:cNvSpPr/>
          <p:nvPr/>
        </p:nvSpPr>
        <p:spPr>
          <a:xfrm>
            <a:off x="3057370" y="3861817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33°</a:t>
            </a:r>
          </a:p>
        </p:txBody>
      </p:sp>
      <p:sp>
        <p:nvSpPr>
          <p:cNvPr id="158" name="Rectángulo 157"/>
          <p:cNvSpPr/>
          <p:nvPr/>
        </p:nvSpPr>
        <p:spPr>
          <a:xfrm>
            <a:off x="3561966" y="3807817"/>
            <a:ext cx="792000" cy="360000"/>
          </a:xfrm>
          <a:prstGeom prst="rect">
            <a:avLst/>
          </a:prstGeom>
          <a:solidFill>
            <a:srgbClr val="FBE5D6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Chile</a:t>
            </a:r>
          </a:p>
        </p:txBody>
      </p:sp>
      <p:sp>
        <p:nvSpPr>
          <p:cNvPr id="159" name="Rectángulo 158"/>
          <p:cNvSpPr/>
          <p:nvPr/>
        </p:nvSpPr>
        <p:spPr>
          <a:xfrm>
            <a:off x="3057370" y="4377703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34°</a:t>
            </a:r>
          </a:p>
        </p:txBody>
      </p:sp>
      <p:sp>
        <p:nvSpPr>
          <p:cNvPr id="160" name="Rectángulo 159"/>
          <p:cNvSpPr/>
          <p:nvPr/>
        </p:nvSpPr>
        <p:spPr>
          <a:xfrm>
            <a:off x="3561966" y="4323703"/>
            <a:ext cx="792000" cy="360000"/>
          </a:xfrm>
          <a:prstGeom prst="rect">
            <a:avLst/>
          </a:prstGeom>
          <a:solidFill>
            <a:srgbClr val="FBE5D6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Francia</a:t>
            </a:r>
          </a:p>
        </p:txBody>
      </p:sp>
      <p:sp>
        <p:nvSpPr>
          <p:cNvPr id="161" name="CuadroTexto 160"/>
          <p:cNvSpPr txBox="1"/>
          <p:nvPr/>
        </p:nvSpPr>
        <p:spPr>
          <a:xfrm>
            <a:off x="3164377" y="4099151"/>
            <a:ext cx="433986" cy="257369"/>
          </a:xfrm>
          <a:prstGeom prst="rect">
            <a:avLst/>
          </a:prstGeom>
          <a:noFill/>
        </p:spPr>
        <p:txBody>
          <a:bodyPr wrap="square" tIns="0" bIns="72000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162" name="Rectángulo 161"/>
          <p:cNvSpPr/>
          <p:nvPr/>
        </p:nvSpPr>
        <p:spPr>
          <a:xfrm>
            <a:off x="4398455" y="1865772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1°</a:t>
            </a:r>
          </a:p>
        </p:txBody>
      </p:sp>
      <p:sp>
        <p:nvSpPr>
          <p:cNvPr id="163" name="Rectángulo 162"/>
          <p:cNvSpPr/>
          <p:nvPr/>
        </p:nvSpPr>
        <p:spPr>
          <a:xfrm>
            <a:off x="4398455" y="2339389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2°</a:t>
            </a:r>
          </a:p>
        </p:txBody>
      </p:sp>
      <p:sp>
        <p:nvSpPr>
          <p:cNvPr id="164" name="Rectángulo 163"/>
          <p:cNvSpPr/>
          <p:nvPr/>
        </p:nvSpPr>
        <p:spPr>
          <a:xfrm>
            <a:off x="4398455" y="3362853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12°</a:t>
            </a:r>
          </a:p>
        </p:txBody>
      </p:sp>
      <p:sp>
        <p:nvSpPr>
          <p:cNvPr id="165" name="Rectángulo 164"/>
          <p:cNvSpPr/>
          <p:nvPr/>
        </p:nvSpPr>
        <p:spPr>
          <a:xfrm>
            <a:off x="4884001" y="2285389"/>
            <a:ext cx="792000" cy="360000"/>
          </a:xfrm>
          <a:prstGeom prst="rect">
            <a:avLst/>
          </a:prstGeom>
          <a:solidFill>
            <a:srgbClr val="FBE5D6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Brasil</a:t>
            </a:r>
          </a:p>
        </p:txBody>
      </p:sp>
      <p:sp>
        <p:nvSpPr>
          <p:cNvPr id="166" name="Rectángulo 165"/>
          <p:cNvSpPr/>
          <p:nvPr/>
        </p:nvSpPr>
        <p:spPr>
          <a:xfrm>
            <a:off x="4884001" y="1811772"/>
            <a:ext cx="792000" cy="360000"/>
          </a:xfrm>
          <a:prstGeom prst="rect">
            <a:avLst/>
          </a:prstGeom>
          <a:solidFill>
            <a:srgbClr val="FBE5D6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72000"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Indonesia</a:t>
            </a:r>
          </a:p>
        </p:txBody>
      </p:sp>
      <p:sp>
        <p:nvSpPr>
          <p:cNvPr id="167" name="Rectángulo 166"/>
          <p:cNvSpPr/>
          <p:nvPr/>
        </p:nvSpPr>
        <p:spPr>
          <a:xfrm>
            <a:off x="4884001" y="2770858"/>
            <a:ext cx="792000" cy="360000"/>
          </a:xfrm>
          <a:prstGeom prst="rect">
            <a:avLst/>
          </a:prstGeom>
          <a:solidFill>
            <a:srgbClr val="FBE5D6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Italia</a:t>
            </a:r>
          </a:p>
        </p:txBody>
      </p:sp>
      <p:sp>
        <p:nvSpPr>
          <p:cNvPr id="168" name="Rectángulo 167"/>
          <p:cNvSpPr/>
          <p:nvPr/>
        </p:nvSpPr>
        <p:spPr>
          <a:xfrm>
            <a:off x="4884001" y="3308853"/>
            <a:ext cx="792000" cy="360000"/>
          </a:xfrm>
          <a:prstGeom prst="rect">
            <a:avLst/>
          </a:prstGeom>
          <a:solidFill>
            <a:srgbClr val="FBE5D6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Canadá</a:t>
            </a:r>
          </a:p>
        </p:txBody>
      </p:sp>
      <p:sp>
        <p:nvSpPr>
          <p:cNvPr id="169" name="CuadroTexto 168"/>
          <p:cNvSpPr txBox="1"/>
          <p:nvPr/>
        </p:nvSpPr>
        <p:spPr>
          <a:xfrm>
            <a:off x="4505462" y="3088926"/>
            <a:ext cx="433986" cy="257369"/>
          </a:xfrm>
          <a:prstGeom prst="rect">
            <a:avLst/>
          </a:prstGeom>
          <a:noFill/>
        </p:spPr>
        <p:txBody>
          <a:bodyPr wrap="square" tIns="0" bIns="72000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170" name="Rectángulo 169"/>
          <p:cNvSpPr/>
          <p:nvPr/>
        </p:nvSpPr>
        <p:spPr>
          <a:xfrm>
            <a:off x="4398455" y="2824858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10°</a:t>
            </a:r>
          </a:p>
        </p:txBody>
      </p:sp>
      <p:sp>
        <p:nvSpPr>
          <p:cNvPr id="171" name="CuadroTexto 170"/>
          <p:cNvSpPr txBox="1"/>
          <p:nvPr/>
        </p:nvSpPr>
        <p:spPr>
          <a:xfrm>
            <a:off x="4505462" y="3666624"/>
            <a:ext cx="433986" cy="257369"/>
          </a:xfrm>
          <a:prstGeom prst="rect">
            <a:avLst/>
          </a:prstGeom>
          <a:noFill/>
        </p:spPr>
        <p:txBody>
          <a:bodyPr wrap="square" tIns="0" bIns="72000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172" name="Rectángulo 171"/>
          <p:cNvSpPr/>
          <p:nvPr/>
        </p:nvSpPr>
        <p:spPr>
          <a:xfrm>
            <a:off x="4398455" y="3861817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14°</a:t>
            </a:r>
          </a:p>
        </p:txBody>
      </p:sp>
      <p:sp>
        <p:nvSpPr>
          <p:cNvPr id="173" name="Rectángulo 172"/>
          <p:cNvSpPr/>
          <p:nvPr/>
        </p:nvSpPr>
        <p:spPr>
          <a:xfrm>
            <a:off x="4884001" y="3807817"/>
            <a:ext cx="792000" cy="360000"/>
          </a:xfrm>
          <a:prstGeom prst="rect">
            <a:avLst/>
          </a:prstGeom>
          <a:solidFill>
            <a:srgbClr val="FBE5D6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México</a:t>
            </a:r>
          </a:p>
        </p:txBody>
      </p:sp>
      <p:sp>
        <p:nvSpPr>
          <p:cNvPr id="174" name="Rectángulo 173"/>
          <p:cNvSpPr/>
          <p:nvPr/>
        </p:nvSpPr>
        <p:spPr>
          <a:xfrm>
            <a:off x="4398455" y="4377703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16°</a:t>
            </a:r>
          </a:p>
        </p:txBody>
      </p:sp>
      <p:sp>
        <p:nvSpPr>
          <p:cNvPr id="175" name="Rectángulo 174"/>
          <p:cNvSpPr/>
          <p:nvPr/>
        </p:nvSpPr>
        <p:spPr>
          <a:xfrm>
            <a:off x="4884001" y="4323703"/>
            <a:ext cx="792000" cy="360000"/>
          </a:xfrm>
          <a:prstGeom prst="rect">
            <a:avLst/>
          </a:prstGeom>
          <a:solidFill>
            <a:srgbClr val="C00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Perú</a:t>
            </a:r>
          </a:p>
        </p:txBody>
      </p:sp>
      <p:sp>
        <p:nvSpPr>
          <p:cNvPr id="177" name="CuadroTexto 176"/>
          <p:cNvSpPr txBox="1"/>
          <p:nvPr/>
        </p:nvSpPr>
        <p:spPr>
          <a:xfrm>
            <a:off x="4505462" y="4104896"/>
            <a:ext cx="433986" cy="257369"/>
          </a:xfrm>
          <a:prstGeom prst="rect">
            <a:avLst/>
          </a:prstGeom>
          <a:noFill/>
        </p:spPr>
        <p:txBody>
          <a:bodyPr wrap="square" tIns="0" bIns="72000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188" name="Rectángulo 187"/>
          <p:cNvSpPr/>
          <p:nvPr/>
        </p:nvSpPr>
        <p:spPr>
          <a:xfrm>
            <a:off x="1841083" y="2285389"/>
            <a:ext cx="828000" cy="360000"/>
          </a:xfrm>
          <a:prstGeom prst="rect">
            <a:avLst/>
          </a:prstGeom>
          <a:solidFill>
            <a:srgbClr val="FBE5D6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Indonesia</a:t>
            </a:r>
          </a:p>
        </p:txBody>
      </p:sp>
      <p:sp>
        <p:nvSpPr>
          <p:cNvPr id="189" name="Rectángulo 188"/>
          <p:cNvSpPr/>
          <p:nvPr/>
        </p:nvSpPr>
        <p:spPr>
          <a:xfrm>
            <a:off x="1841083" y="2770858"/>
            <a:ext cx="828000" cy="360000"/>
          </a:xfrm>
          <a:prstGeom prst="rect">
            <a:avLst/>
          </a:prstGeom>
          <a:solidFill>
            <a:srgbClr val="FBE5D6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India</a:t>
            </a:r>
          </a:p>
        </p:txBody>
      </p:sp>
      <p:sp>
        <p:nvSpPr>
          <p:cNvPr id="193" name="CuadroTexto 192"/>
          <p:cNvSpPr txBox="1"/>
          <p:nvPr/>
        </p:nvSpPr>
        <p:spPr>
          <a:xfrm>
            <a:off x="3131566" y="1159242"/>
            <a:ext cx="1514689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 de bosques, 2015</a:t>
            </a: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(Ranking)</a:t>
            </a:r>
          </a:p>
        </p:txBody>
      </p:sp>
      <p:sp>
        <p:nvSpPr>
          <p:cNvPr id="194" name="CuadroTexto 193"/>
          <p:cNvSpPr txBox="1"/>
          <p:nvPr/>
        </p:nvSpPr>
        <p:spPr>
          <a:xfrm>
            <a:off x="4477443" y="1159242"/>
            <a:ext cx="14506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Exportaciones de madera, 2019</a:t>
            </a: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(Ranking)</a:t>
            </a:r>
          </a:p>
        </p:txBody>
      </p:sp>
      <p:sp>
        <p:nvSpPr>
          <p:cNvPr id="97" name="CuadroTexto 96"/>
          <p:cNvSpPr txBox="1"/>
          <p:nvPr/>
        </p:nvSpPr>
        <p:spPr>
          <a:xfrm>
            <a:off x="5994732" y="841252"/>
            <a:ext cx="3048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Turismo</a:t>
            </a:r>
          </a:p>
        </p:txBody>
      </p:sp>
      <p:sp>
        <p:nvSpPr>
          <p:cNvPr id="207" name="CuadroTexto 206"/>
          <p:cNvSpPr txBox="1"/>
          <p:nvPr/>
        </p:nvSpPr>
        <p:spPr>
          <a:xfrm>
            <a:off x="3164377" y="2598953"/>
            <a:ext cx="433986" cy="257369"/>
          </a:xfrm>
          <a:prstGeom prst="rect">
            <a:avLst/>
          </a:prstGeom>
          <a:noFill/>
        </p:spPr>
        <p:txBody>
          <a:bodyPr wrap="square" tIns="0" bIns="72000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208" name="CuadroTexto 207"/>
          <p:cNvSpPr txBox="1"/>
          <p:nvPr/>
        </p:nvSpPr>
        <p:spPr>
          <a:xfrm>
            <a:off x="4486412" y="2594107"/>
            <a:ext cx="433986" cy="257369"/>
          </a:xfrm>
          <a:prstGeom prst="rect">
            <a:avLst/>
          </a:prstGeom>
          <a:noFill/>
        </p:spPr>
        <p:txBody>
          <a:bodyPr wrap="square" tIns="0" bIns="72000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…</a:t>
            </a:r>
          </a:p>
        </p:txBody>
      </p:sp>
      <p:pic>
        <p:nvPicPr>
          <p:cNvPr id="120" name="Imagen 119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880284" y="855854"/>
            <a:ext cx="360000" cy="288000"/>
          </a:xfrm>
          <a:prstGeom prst="rect">
            <a:avLst/>
          </a:prstGeom>
        </p:spPr>
      </p:pic>
      <p:pic>
        <p:nvPicPr>
          <p:cNvPr id="121" name="Imagen 120"/>
          <p:cNvPicPr preferRelativeResize="0"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8280" y="865050"/>
            <a:ext cx="360000" cy="288000"/>
          </a:xfrm>
          <a:prstGeom prst="rect">
            <a:avLst/>
          </a:prstGeom>
        </p:spPr>
      </p:pic>
      <p:pic>
        <p:nvPicPr>
          <p:cNvPr id="122" name="Imagen 121"/>
          <p:cNvPicPr preferRelativeResize="0"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6709595" y="883941"/>
            <a:ext cx="360000" cy="288000"/>
          </a:xfrm>
          <a:prstGeom prst="rect">
            <a:avLst/>
          </a:prstGeom>
        </p:spPr>
      </p:pic>
      <p:cxnSp>
        <p:nvCxnSpPr>
          <p:cNvPr id="3" name="Conector recto 2"/>
          <p:cNvCxnSpPr/>
          <p:nvPr/>
        </p:nvCxnSpPr>
        <p:spPr>
          <a:xfrm>
            <a:off x="3080785" y="876781"/>
            <a:ext cx="0" cy="4104000"/>
          </a:xfrm>
          <a:prstGeom prst="line">
            <a:avLst/>
          </a:prstGeom>
          <a:ln w="19050" cmpd="dbl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Conector recto 122"/>
          <p:cNvCxnSpPr/>
          <p:nvPr/>
        </p:nvCxnSpPr>
        <p:spPr>
          <a:xfrm>
            <a:off x="6026015" y="876781"/>
            <a:ext cx="0" cy="4104000"/>
          </a:xfrm>
          <a:prstGeom prst="line">
            <a:avLst/>
          </a:prstGeom>
          <a:ln w="19050" cmpd="dbl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Marcador de número de diapositiva 2">
            <a:extLst>
              <a:ext uri="{FF2B5EF4-FFF2-40B4-BE49-F238E27FC236}">
                <a16:creationId xmlns:a16="http://schemas.microsoft.com/office/drawing/2014/main" id="{F81C6BBD-DE42-4DAF-992C-EC8ADC1024FB}"/>
              </a:ext>
            </a:extLst>
          </p:cNvPr>
          <p:cNvSpPr txBox="1">
            <a:spLocks/>
          </p:cNvSpPr>
          <p:nvPr/>
        </p:nvSpPr>
        <p:spPr>
          <a:xfrm>
            <a:off x="7124943" y="4840486"/>
            <a:ext cx="2059186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306" rtl="0" eaLnBrk="1" latinLnBrk="0" hangingPunct="1">
              <a:defRPr sz="1100" kern="1200" baseline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15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06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59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13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65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18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71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24" algn="l" defTabSz="91430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10AC81-0BCF-4A88-91DD-6D952CB3253A}" type="slidenum">
              <a:rPr kumimoji="0" lang="es-ES" sz="11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30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s-E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6" name="Título 2">
            <a:extLst>
              <a:ext uri="{FF2B5EF4-FFF2-40B4-BE49-F238E27FC236}">
                <a16:creationId xmlns:a16="http://schemas.microsoft.com/office/drawing/2014/main" id="{2D1C7062-4B27-4CFE-812E-2A2E96465021}"/>
              </a:ext>
            </a:extLst>
          </p:cNvPr>
          <p:cNvSpPr txBox="1">
            <a:spLocks/>
          </p:cNvSpPr>
          <p:nvPr/>
        </p:nvSpPr>
        <p:spPr>
          <a:xfrm>
            <a:off x="0" y="110244"/>
            <a:ext cx="9151938" cy="515519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+mj-cs"/>
              </a:rPr>
              <a:t>EL GRAN DESAFÍO: INCLUSIÓN PRODUCTIVA Y PROTECCIÓN SOCIAL</a:t>
            </a:r>
            <a:endParaRPr kumimoji="0" lang="es-PE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</a:endParaRPr>
          </a:p>
        </p:txBody>
      </p:sp>
      <p:sp>
        <p:nvSpPr>
          <p:cNvPr id="139" name="CuadroTexto 138">
            <a:extLst>
              <a:ext uri="{FF2B5EF4-FFF2-40B4-BE49-F238E27FC236}">
                <a16:creationId xmlns:a16="http://schemas.microsoft.com/office/drawing/2014/main" id="{2591AA00-C482-4472-9B95-14C695B2342D}"/>
              </a:ext>
            </a:extLst>
          </p:cNvPr>
          <p:cNvSpPr txBox="1"/>
          <p:nvPr/>
        </p:nvSpPr>
        <p:spPr>
          <a:xfrm>
            <a:off x="6014137" y="1159242"/>
            <a:ext cx="1765191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Atractivo de recursos naturales, 2019</a:t>
            </a: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(Ranking)</a:t>
            </a:r>
          </a:p>
        </p:txBody>
      </p:sp>
      <p:sp>
        <p:nvSpPr>
          <p:cNvPr id="140" name="Rectángulo 139">
            <a:extLst>
              <a:ext uri="{FF2B5EF4-FFF2-40B4-BE49-F238E27FC236}">
                <a16:creationId xmlns:a16="http://schemas.microsoft.com/office/drawing/2014/main" id="{DC11EA9C-455E-4CB3-91B6-C2062555FB10}"/>
              </a:ext>
            </a:extLst>
          </p:cNvPr>
          <p:cNvSpPr/>
          <p:nvPr/>
        </p:nvSpPr>
        <p:spPr>
          <a:xfrm>
            <a:off x="6009999" y="1869341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1°</a:t>
            </a:r>
          </a:p>
        </p:txBody>
      </p:sp>
      <p:sp>
        <p:nvSpPr>
          <p:cNvPr id="142" name="Rectángulo 141">
            <a:extLst>
              <a:ext uri="{FF2B5EF4-FFF2-40B4-BE49-F238E27FC236}">
                <a16:creationId xmlns:a16="http://schemas.microsoft.com/office/drawing/2014/main" id="{D011CE94-CA6A-449F-89DA-C1128CA7209A}"/>
              </a:ext>
            </a:extLst>
          </p:cNvPr>
          <p:cNvSpPr/>
          <p:nvPr/>
        </p:nvSpPr>
        <p:spPr>
          <a:xfrm>
            <a:off x="6009999" y="2303402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2°</a:t>
            </a:r>
          </a:p>
        </p:txBody>
      </p:sp>
      <p:sp>
        <p:nvSpPr>
          <p:cNvPr id="145" name="Rectángulo 144">
            <a:extLst>
              <a:ext uri="{FF2B5EF4-FFF2-40B4-BE49-F238E27FC236}">
                <a16:creationId xmlns:a16="http://schemas.microsoft.com/office/drawing/2014/main" id="{9B0371C5-D9F4-48DD-AA36-EA498D6BED09}"/>
              </a:ext>
            </a:extLst>
          </p:cNvPr>
          <p:cNvSpPr/>
          <p:nvPr/>
        </p:nvSpPr>
        <p:spPr>
          <a:xfrm>
            <a:off x="6009999" y="2771970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4°</a:t>
            </a:r>
          </a:p>
        </p:txBody>
      </p:sp>
      <p:sp>
        <p:nvSpPr>
          <p:cNvPr id="153" name="Rectángulo 152">
            <a:extLst>
              <a:ext uri="{FF2B5EF4-FFF2-40B4-BE49-F238E27FC236}">
                <a16:creationId xmlns:a16="http://schemas.microsoft.com/office/drawing/2014/main" id="{AFED806D-0614-4DEA-A6D2-2EFECD41C458}"/>
              </a:ext>
            </a:extLst>
          </p:cNvPr>
          <p:cNvSpPr/>
          <p:nvPr/>
        </p:nvSpPr>
        <p:spPr>
          <a:xfrm>
            <a:off x="6514595" y="2256371"/>
            <a:ext cx="792000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Brasil</a:t>
            </a:r>
          </a:p>
        </p:txBody>
      </p:sp>
      <p:sp>
        <p:nvSpPr>
          <p:cNvPr id="176" name="Rectángulo 175">
            <a:extLst>
              <a:ext uri="{FF2B5EF4-FFF2-40B4-BE49-F238E27FC236}">
                <a16:creationId xmlns:a16="http://schemas.microsoft.com/office/drawing/2014/main" id="{3E914808-D6AB-421D-AF3E-197B0B3E9F1F}"/>
              </a:ext>
            </a:extLst>
          </p:cNvPr>
          <p:cNvSpPr/>
          <p:nvPr/>
        </p:nvSpPr>
        <p:spPr>
          <a:xfrm>
            <a:off x="6514595" y="1815341"/>
            <a:ext cx="792000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México</a:t>
            </a:r>
          </a:p>
        </p:txBody>
      </p:sp>
      <p:sp>
        <p:nvSpPr>
          <p:cNvPr id="178" name="Rectángulo 177">
            <a:extLst>
              <a:ext uri="{FF2B5EF4-FFF2-40B4-BE49-F238E27FC236}">
                <a16:creationId xmlns:a16="http://schemas.microsoft.com/office/drawing/2014/main" id="{6CA3D701-ACBE-44D0-8DAD-F40F47CB4F38}"/>
              </a:ext>
            </a:extLst>
          </p:cNvPr>
          <p:cNvSpPr/>
          <p:nvPr/>
        </p:nvSpPr>
        <p:spPr>
          <a:xfrm>
            <a:off x="6514595" y="2740053"/>
            <a:ext cx="792000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China</a:t>
            </a:r>
          </a:p>
        </p:txBody>
      </p:sp>
      <p:sp>
        <p:nvSpPr>
          <p:cNvPr id="179" name="CuadroTexto 178">
            <a:extLst>
              <a:ext uri="{FF2B5EF4-FFF2-40B4-BE49-F238E27FC236}">
                <a16:creationId xmlns:a16="http://schemas.microsoft.com/office/drawing/2014/main" id="{62365C1C-6117-4806-9071-CB3A9CC3546C}"/>
              </a:ext>
            </a:extLst>
          </p:cNvPr>
          <p:cNvSpPr txBox="1"/>
          <p:nvPr/>
        </p:nvSpPr>
        <p:spPr>
          <a:xfrm>
            <a:off x="6096875" y="2550764"/>
            <a:ext cx="433986" cy="257369"/>
          </a:xfrm>
          <a:prstGeom prst="rect">
            <a:avLst/>
          </a:prstGeom>
          <a:noFill/>
        </p:spPr>
        <p:txBody>
          <a:bodyPr wrap="square" tIns="0" bIns="72000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180" name="Rectángulo 179">
            <a:extLst>
              <a:ext uri="{FF2B5EF4-FFF2-40B4-BE49-F238E27FC236}">
                <a16:creationId xmlns:a16="http://schemas.microsoft.com/office/drawing/2014/main" id="{FEEAFC31-89AA-4F9F-9611-40C8037261E6}"/>
              </a:ext>
            </a:extLst>
          </p:cNvPr>
          <p:cNvSpPr/>
          <p:nvPr/>
        </p:nvSpPr>
        <p:spPr>
          <a:xfrm>
            <a:off x="6009999" y="3679693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14°</a:t>
            </a:r>
          </a:p>
        </p:txBody>
      </p:sp>
      <p:sp>
        <p:nvSpPr>
          <p:cNvPr id="181" name="Rectángulo 180">
            <a:extLst>
              <a:ext uri="{FF2B5EF4-FFF2-40B4-BE49-F238E27FC236}">
                <a16:creationId xmlns:a16="http://schemas.microsoft.com/office/drawing/2014/main" id="{D01AAD55-14AD-445D-9BC3-B1FB339B10F9}"/>
              </a:ext>
            </a:extLst>
          </p:cNvPr>
          <p:cNvSpPr/>
          <p:nvPr/>
        </p:nvSpPr>
        <p:spPr>
          <a:xfrm>
            <a:off x="6514595" y="3647776"/>
            <a:ext cx="792000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India</a:t>
            </a:r>
          </a:p>
        </p:txBody>
      </p:sp>
      <p:sp>
        <p:nvSpPr>
          <p:cNvPr id="182" name="Rectángulo 181">
            <a:extLst>
              <a:ext uri="{FF2B5EF4-FFF2-40B4-BE49-F238E27FC236}">
                <a16:creationId xmlns:a16="http://schemas.microsoft.com/office/drawing/2014/main" id="{F6C036AE-7788-4625-AC51-4B4C9E6CEA37}"/>
              </a:ext>
            </a:extLst>
          </p:cNvPr>
          <p:cNvSpPr/>
          <p:nvPr/>
        </p:nvSpPr>
        <p:spPr>
          <a:xfrm>
            <a:off x="6009999" y="4145984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21°</a:t>
            </a:r>
          </a:p>
        </p:txBody>
      </p:sp>
      <p:sp>
        <p:nvSpPr>
          <p:cNvPr id="183" name="Rectángulo 182">
            <a:extLst>
              <a:ext uri="{FF2B5EF4-FFF2-40B4-BE49-F238E27FC236}">
                <a16:creationId xmlns:a16="http://schemas.microsoft.com/office/drawing/2014/main" id="{A2CE20AF-86DB-4FBE-8842-C6A48B9FF19A}"/>
              </a:ext>
            </a:extLst>
          </p:cNvPr>
          <p:cNvSpPr/>
          <p:nvPr/>
        </p:nvSpPr>
        <p:spPr>
          <a:xfrm>
            <a:off x="6514595" y="4135087"/>
            <a:ext cx="792000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Reino Unido</a:t>
            </a:r>
          </a:p>
        </p:txBody>
      </p:sp>
      <p:sp>
        <p:nvSpPr>
          <p:cNvPr id="184" name="CuadroTexto 183">
            <a:extLst>
              <a:ext uri="{FF2B5EF4-FFF2-40B4-BE49-F238E27FC236}">
                <a16:creationId xmlns:a16="http://schemas.microsoft.com/office/drawing/2014/main" id="{F879C9A2-7F3E-416D-BCE5-E216B505B068}"/>
              </a:ext>
            </a:extLst>
          </p:cNvPr>
          <p:cNvSpPr txBox="1"/>
          <p:nvPr/>
        </p:nvSpPr>
        <p:spPr>
          <a:xfrm>
            <a:off x="6117006" y="3965456"/>
            <a:ext cx="433986" cy="257369"/>
          </a:xfrm>
          <a:prstGeom prst="rect">
            <a:avLst/>
          </a:prstGeom>
          <a:noFill/>
        </p:spPr>
        <p:txBody>
          <a:bodyPr wrap="square" tIns="0" bIns="72000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185" name="Rectángulo 184">
            <a:extLst>
              <a:ext uri="{FF2B5EF4-FFF2-40B4-BE49-F238E27FC236}">
                <a16:creationId xmlns:a16="http://schemas.microsoft.com/office/drawing/2014/main" id="{00CEA0F2-1334-4540-A003-55E2B0A6FBE0}"/>
              </a:ext>
            </a:extLst>
          </p:cNvPr>
          <p:cNvSpPr/>
          <p:nvPr/>
        </p:nvSpPr>
        <p:spPr>
          <a:xfrm>
            <a:off x="6007215" y="4644895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45°</a:t>
            </a:r>
          </a:p>
        </p:txBody>
      </p:sp>
      <p:sp>
        <p:nvSpPr>
          <p:cNvPr id="186" name="Rectángulo 185">
            <a:extLst>
              <a:ext uri="{FF2B5EF4-FFF2-40B4-BE49-F238E27FC236}">
                <a16:creationId xmlns:a16="http://schemas.microsoft.com/office/drawing/2014/main" id="{95F2D344-F160-4D86-A4FD-439E5B0143B6}"/>
              </a:ext>
            </a:extLst>
          </p:cNvPr>
          <p:cNvSpPr/>
          <p:nvPr/>
        </p:nvSpPr>
        <p:spPr>
          <a:xfrm>
            <a:off x="6540386" y="4602468"/>
            <a:ext cx="792000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Grecia</a:t>
            </a:r>
          </a:p>
        </p:txBody>
      </p:sp>
      <p:sp>
        <p:nvSpPr>
          <p:cNvPr id="187" name="CuadroTexto 186">
            <a:extLst>
              <a:ext uri="{FF2B5EF4-FFF2-40B4-BE49-F238E27FC236}">
                <a16:creationId xmlns:a16="http://schemas.microsoft.com/office/drawing/2014/main" id="{C43AD41E-8EE7-4B2B-9845-07C3BCDA5BCB}"/>
              </a:ext>
            </a:extLst>
          </p:cNvPr>
          <p:cNvSpPr txBox="1"/>
          <p:nvPr/>
        </p:nvSpPr>
        <p:spPr>
          <a:xfrm>
            <a:off x="6081147" y="4450637"/>
            <a:ext cx="433986" cy="257369"/>
          </a:xfrm>
          <a:prstGeom prst="rect">
            <a:avLst/>
          </a:prstGeom>
          <a:noFill/>
        </p:spPr>
        <p:txBody>
          <a:bodyPr wrap="square" tIns="0" bIns="72000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190" name="CuadroTexto 189">
            <a:extLst>
              <a:ext uri="{FF2B5EF4-FFF2-40B4-BE49-F238E27FC236}">
                <a16:creationId xmlns:a16="http://schemas.microsoft.com/office/drawing/2014/main" id="{C3EA3101-FE7E-48F4-8837-D8D3B451FFAD}"/>
              </a:ext>
            </a:extLst>
          </p:cNvPr>
          <p:cNvSpPr txBox="1"/>
          <p:nvPr/>
        </p:nvSpPr>
        <p:spPr>
          <a:xfrm>
            <a:off x="7616374" y="1159242"/>
            <a:ext cx="1594314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ctr"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Arribo internacional de turistas, 2019</a:t>
            </a:r>
          </a:p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(Ranking)</a:t>
            </a:r>
          </a:p>
        </p:txBody>
      </p:sp>
      <p:sp>
        <p:nvSpPr>
          <p:cNvPr id="191" name="Rectángulo 190">
            <a:extLst>
              <a:ext uri="{FF2B5EF4-FFF2-40B4-BE49-F238E27FC236}">
                <a16:creationId xmlns:a16="http://schemas.microsoft.com/office/drawing/2014/main" id="{07164702-4ACA-4AAE-9939-23D2E63A0C14}"/>
              </a:ext>
            </a:extLst>
          </p:cNvPr>
          <p:cNvSpPr/>
          <p:nvPr/>
        </p:nvSpPr>
        <p:spPr>
          <a:xfrm>
            <a:off x="7589452" y="1879851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4°</a:t>
            </a:r>
          </a:p>
        </p:txBody>
      </p:sp>
      <p:sp>
        <p:nvSpPr>
          <p:cNvPr id="200" name="Rectángulo 199">
            <a:extLst>
              <a:ext uri="{FF2B5EF4-FFF2-40B4-BE49-F238E27FC236}">
                <a16:creationId xmlns:a16="http://schemas.microsoft.com/office/drawing/2014/main" id="{751B747C-D1AB-4106-8284-5401C4704E24}"/>
              </a:ext>
            </a:extLst>
          </p:cNvPr>
          <p:cNvSpPr/>
          <p:nvPr/>
        </p:nvSpPr>
        <p:spPr>
          <a:xfrm>
            <a:off x="7589452" y="3674643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25°</a:t>
            </a:r>
          </a:p>
        </p:txBody>
      </p:sp>
      <p:sp>
        <p:nvSpPr>
          <p:cNvPr id="201" name="Rectángulo 200">
            <a:extLst>
              <a:ext uri="{FF2B5EF4-FFF2-40B4-BE49-F238E27FC236}">
                <a16:creationId xmlns:a16="http://schemas.microsoft.com/office/drawing/2014/main" id="{CF719E84-7109-44B1-84C1-334424AFCAF7}"/>
              </a:ext>
            </a:extLst>
          </p:cNvPr>
          <p:cNvSpPr/>
          <p:nvPr/>
        </p:nvSpPr>
        <p:spPr>
          <a:xfrm>
            <a:off x="8062298" y="1815341"/>
            <a:ext cx="792000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China</a:t>
            </a:r>
          </a:p>
        </p:txBody>
      </p:sp>
      <p:sp>
        <p:nvSpPr>
          <p:cNvPr id="202" name="Rectángulo 201">
            <a:extLst>
              <a:ext uri="{FF2B5EF4-FFF2-40B4-BE49-F238E27FC236}">
                <a16:creationId xmlns:a16="http://schemas.microsoft.com/office/drawing/2014/main" id="{8A45C225-EA49-4A57-9F2A-89D990106AC4}"/>
              </a:ext>
            </a:extLst>
          </p:cNvPr>
          <p:cNvSpPr/>
          <p:nvPr/>
        </p:nvSpPr>
        <p:spPr>
          <a:xfrm>
            <a:off x="8062298" y="2272160"/>
            <a:ext cx="792000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México</a:t>
            </a:r>
          </a:p>
        </p:txBody>
      </p:sp>
      <p:sp>
        <p:nvSpPr>
          <p:cNvPr id="203" name="Rectángulo 202">
            <a:extLst>
              <a:ext uri="{FF2B5EF4-FFF2-40B4-BE49-F238E27FC236}">
                <a16:creationId xmlns:a16="http://schemas.microsoft.com/office/drawing/2014/main" id="{74C39DE9-D119-4A89-A489-845A8BE1C6AB}"/>
              </a:ext>
            </a:extLst>
          </p:cNvPr>
          <p:cNvSpPr/>
          <p:nvPr/>
        </p:nvSpPr>
        <p:spPr>
          <a:xfrm>
            <a:off x="8062298" y="3621706"/>
            <a:ext cx="792000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India</a:t>
            </a:r>
          </a:p>
        </p:txBody>
      </p:sp>
      <p:sp>
        <p:nvSpPr>
          <p:cNvPr id="204" name="CuadroTexto 203">
            <a:extLst>
              <a:ext uri="{FF2B5EF4-FFF2-40B4-BE49-F238E27FC236}">
                <a16:creationId xmlns:a16="http://schemas.microsoft.com/office/drawing/2014/main" id="{1C82F976-1EFD-4592-88A5-9AFC9448E0A4}"/>
              </a:ext>
            </a:extLst>
          </p:cNvPr>
          <p:cNvSpPr txBox="1"/>
          <p:nvPr/>
        </p:nvSpPr>
        <p:spPr>
          <a:xfrm>
            <a:off x="7676328" y="1708059"/>
            <a:ext cx="433986" cy="257369"/>
          </a:xfrm>
          <a:prstGeom prst="rect">
            <a:avLst/>
          </a:prstGeom>
          <a:noFill/>
        </p:spPr>
        <p:txBody>
          <a:bodyPr wrap="square" tIns="0" bIns="72000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205" name="Rectángulo 204">
            <a:extLst>
              <a:ext uri="{FF2B5EF4-FFF2-40B4-BE49-F238E27FC236}">
                <a16:creationId xmlns:a16="http://schemas.microsoft.com/office/drawing/2014/main" id="{37475672-3476-48F4-8BAB-C565FC5E7EDC}"/>
              </a:ext>
            </a:extLst>
          </p:cNvPr>
          <p:cNvSpPr/>
          <p:nvPr/>
        </p:nvSpPr>
        <p:spPr>
          <a:xfrm>
            <a:off x="7589452" y="2335309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6°</a:t>
            </a:r>
          </a:p>
        </p:txBody>
      </p:sp>
      <p:sp>
        <p:nvSpPr>
          <p:cNvPr id="206" name="CuadroTexto 205">
            <a:extLst>
              <a:ext uri="{FF2B5EF4-FFF2-40B4-BE49-F238E27FC236}">
                <a16:creationId xmlns:a16="http://schemas.microsoft.com/office/drawing/2014/main" id="{12AE8B3D-F91D-4E79-A565-8C043C215707}"/>
              </a:ext>
            </a:extLst>
          </p:cNvPr>
          <p:cNvSpPr txBox="1"/>
          <p:nvPr/>
        </p:nvSpPr>
        <p:spPr>
          <a:xfrm>
            <a:off x="7691949" y="3907623"/>
            <a:ext cx="433986" cy="257369"/>
          </a:xfrm>
          <a:prstGeom prst="rect">
            <a:avLst/>
          </a:prstGeom>
          <a:noFill/>
        </p:spPr>
        <p:txBody>
          <a:bodyPr wrap="square" tIns="0" bIns="72000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211" name="Rectángulo 210">
            <a:extLst>
              <a:ext uri="{FF2B5EF4-FFF2-40B4-BE49-F238E27FC236}">
                <a16:creationId xmlns:a16="http://schemas.microsoft.com/office/drawing/2014/main" id="{2BC79682-CCF0-491F-8D15-0DC2B0BE8B53}"/>
              </a:ext>
            </a:extLst>
          </p:cNvPr>
          <p:cNvSpPr/>
          <p:nvPr/>
        </p:nvSpPr>
        <p:spPr>
          <a:xfrm>
            <a:off x="8062298" y="4091279"/>
            <a:ext cx="792000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Brasil</a:t>
            </a:r>
          </a:p>
        </p:txBody>
      </p:sp>
      <p:sp>
        <p:nvSpPr>
          <p:cNvPr id="212" name="CuadroTexto 211">
            <a:extLst>
              <a:ext uri="{FF2B5EF4-FFF2-40B4-BE49-F238E27FC236}">
                <a16:creationId xmlns:a16="http://schemas.microsoft.com/office/drawing/2014/main" id="{5D241655-E7A2-4F66-98D2-1644FF57F76F}"/>
              </a:ext>
            </a:extLst>
          </p:cNvPr>
          <p:cNvSpPr txBox="1"/>
          <p:nvPr/>
        </p:nvSpPr>
        <p:spPr>
          <a:xfrm>
            <a:off x="7696459" y="4377427"/>
            <a:ext cx="433986" cy="257369"/>
          </a:xfrm>
          <a:prstGeom prst="rect">
            <a:avLst/>
          </a:prstGeom>
          <a:noFill/>
        </p:spPr>
        <p:txBody>
          <a:bodyPr wrap="square" tIns="0" bIns="72000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213" name="Rectángulo 212">
            <a:extLst>
              <a:ext uri="{FF2B5EF4-FFF2-40B4-BE49-F238E27FC236}">
                <a16:creationId xmlns:a16="http://schemas.microsoft.com/office/drawing/2014/main" id="{52BA39BA-24EA-4AFD-AEBE-7C923878907D}"/>
              </a:ext>
            </a:extLst>
          </p:cNvPr>
          <p:cNvSpPr/>
          <p:nvPr/>
        </p:nvSpPr>
        <p:spPr>
          <a:xfrm>
            <a:off x="7586668" y="4641708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58°</a:t>
            </a:r>
          </a:p>
        </p:txBody>
      </p:sp>
      <p:sp>
        <p:nvSpPr>
          <p:cNvPr id="214" name="Rectángulo 213">
            <a:extLst>
              <a:ext uri="{FF2B5EF4-FFF2-40B4-BE49-F238E27FC236}">
                <a16:creationId xmlns:a16="http://schemas.microsoft.com/office/drawing/2014/main" id="{D1414588-D5C2-496E-90B6-6C9B80B1682F}"/>
              </a:ext>
            </a:extLst>
          </p:cNvPr>
          <p:cNvSpPr/>
          <p:nvPr/>
        </p:nvSpPr>
        <p:spPr>
          <a:xfrm>
            <a:off x="8059514" y="4588771"/>
            <a:ext cx="792000" cy="360000"/>
          </a:xfrm>
          <a:prstGeom prst="rect">
            <a:avLst/>
          </a:prstGeom>
          <a:solidFill>
            <a:srgbClr val="C00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Perú</a:t>
            </a:r>
          </a:p>
        </p:txBody>
      </p:sp>
      <p:sp>
        <p:nvSpPr>
          <p:cNvPr id="215" name="CuadroTexto 214">
            <a:extLst>
              <a:ext uri="{FF2B5EF4-FFF2-40B4-BE49-F238E27FC236}">
                <a16:creationId xmlns:a16="http://schemas.microsoft.com/office/drawing/2014/main" id="{86A9F4D6-7CCF-4815-ABE3-BB2F70394C1F}"/>
              </a:ext>
            </a:extLst>
          </p:cNvPr>
          <p:cNvSpPr txBox="1"/>
          <p:nvPr/>
        </p:nvSpPr>
        <p:spPr>
          <a:xfrm>
            <a:off x="7656922" y="2180493"/>
            <a:ext cx="433986" cy="257369"/>
          </a:xfrm>
          <a:prstGeom prst="rect">
            <a:avLst/>
          </a:prstGeom>
          <a:noFill/>
        </p:spPr>
        <p:txBody>
          <a:bodyPr wrap="square" tIns="0" bIns="72000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216" name="Rectángulo 215">
            <a:extLst>
              <a:ext uri="{FF2B5EF4-FFF2-40B4-BE49-F238E27FC236}">
                <a16:creationId xmlns:a16="http://schemas.microsoft.com/office/drawing/2014/main" id="{FE2312D8-533A-4993-BF5A-3FA18EE03BD2}"/>
              </a:ext>
            </a:extLst>
          </p:cNvPr>
          <p:cNvSpPr/>
          <p:nvPr/>
        </p:nvSpPr>
        <p:spPr>
          <a:xfrm>
            <a:off x="6514595" y="3206607"/>
            <a:ext cx="792000" cy="360000"/>
          </a:xfrm>
          <a:prstGeom prst="rect">
            <a:avLst/>
          </a:prstGeom>
          <a:solidFill>
            <a:srgbClr val="C00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Perú</a:t>
            </a:r>
          </a:p>
        </p:txBody>
      </p:sp>
      <p:sp>
        <p:nvSpPr>
          <p:cNvPr id="217" name="Rectángulo 216">
            <a:extLst>
              <a:ext uri="{FF2B5EF4-FFF2-40B4-BE49-F238E27FC236}">
                <a16:creationId xmlns:a16="http://schemas.microsoft.com/office/drawing/2014/main" id="{E9908315-4108-4319-873A-B056844CC743}"/>
              </a:ext>
            </a:extLst>
          </p:cNvPr>
          <p:cNvSpPr/>
          <p:nvPr/>
        </p:nvSpPr>
        <p:spPr>
          <a:xfrm>
            <a:off x="6009999" y="3218191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13°</a:t>
            </a:r>
          </a:p>
        </p:txBody>
      </p:sp>
      <p:sp>
        <p:nvSpPr>
          <p:cNvPr id="218" name="CuadroTexto 217">
            <a:extLst>
              <a:ext uri="{FF2B5EF4-FFF2-40B4-BE49-F238E27FC236}">
                <a16:creationId xmlns:a16="http://schemas.microsoft.com/office/drawing/2014/main" id="{F2BB5F38-EB4E-4F5C-914F-631625B34B71}"/>
              </a:ext>
            </a:extLst>
          </p:cNvPr>
          <p:cNvSpPr txBox="1"/>
          <p:nvPr/>
        </p:nvSpPr>
        <p:spPr>
          <a:xfrm>
            <a:off x="6096875" y="3027662"/>
            <a:ext cx="433986" cy="257369"/>
          </a:xfrm>
          <a:prstGeom prst="rect">
            <a:avLst/>
          </a:prstGeom>
          <a:noFill/>
        </p:spPr>
        <p:txBody>
          <a:bodyPr wrap="square" tIns="0" bIns="72000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219" name="Rectángulo 218">
            <a:extLst>
              <a:ext uri="{FF2B5EF4-FFF2-40B4-BE49-F238E27FC236}">
                <a16:creationId xmlns:a16="http://schemas.microsoft.com/office/drawing/2014/main" id="{8866901E-0F54-4F8A-9A8A-2D2BB24C53FE}"/>
              </a:ext>
            </a:extLst>
          </p:cNvPr>
          <p:cNvSpPr/>
          <p:nvPr/>
        </p:nvSpPr>
        <p:spPr>
          <a:xfrm>
            <a:off x="8067452" y="2735033"/>
            <a:ext cx="792000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Reino Unido</a:t>
            </a:r>
          </a:p>
        </p:txBody>
      </p:sp>
      <p:sp>
        <p:nvSpPr>
          <p:cNvPr id="220" name="Rectángulo 219">
            <a:extLst>
              <a:ext uri="{FF2B5EF4-FFF2-40B4-BE49-F238E27FC236}">
                <a16:creationId xmlns:a16="http://schemas.microsoft.com/office/drawing/2014/main" id="{2B22D03E-168A-4F1E-AE88-8907657583B2}"/>
              </a:ext>
            </a:extLst>
          </p:cNvPr>
          <p:cNvSpPr/>
          <p:nvPr/>
        </p:nvSpPr>
        <p:spPr>
          <a:xfrm>
            <a:off x="7594606" y="2798182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7°</a:t>
            </a:r>
          </a:p>
        </p:txBody>
      </p:sp>
      <p:sp>
        <p:nvSpPr>
          <p:cNvPr id="221" name="CuadroTexto 220">
            <a:extLst>
              <a:ext uri="{FF2B5EF4-FFF2-40B4-BE49-F238E27FC236}">
                <a16:creationId xmlns:a16="http://schemas.microsoft.com/office/drawing/2014/main" id="{2DC754FD-AD67-48EB-A9BC-9478D973E285}"/>
              </a:ext>
            </a:extLst>
          </p:cNvPr>
          <p:cNvSpPr txBox="1"/>
          <p:nvPr/>
        </p:nvSpPr>
        <p:spPr>
          <a:xfrm>
            <a:off x="7677593" y="2989983"/>
            <a:ext cx="433986" cy="257369"/>
          </a:xfrm>
          <a:prstGeom prst="rect">
            <a:avLst/>
          </a:prstGeom>
          <a:noFill/>
        </p:spPr>
        <p:txBody>
          <a:bodyPr wrap="square" tIns="0" bIns="72000" rtlCol="0">
            <a:spAutoFit/>
          </a:bodyPr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…</a:t>
            </a:r>
          </a:p>
        </p:txBody>
      </p:sp>
      <p:sp>
        <p:nvSpPr>
          <p:cNvPr id="222" name="Rectángulo 221">
            <a:extLst>
              <a:ext uri="{FF2B5EF4-FFF2-40B4-BE49-F238E27FC236}">
                <a16:creationId xmlns:a16="http://schemas.microsoft.com/office/drawing/2014/main" id="{9BDA7813-3BC6-427B-8766-982AAE7954B1}"/>
              </a:ext>
            </a:extLst>
          </p:cNvPr>
          <p:cNvSpPr/>
          <p:nvPr/>
        </p:nvSpPr>
        <p:spPr>
          <a:xfrm>
            <a:off x="8059514" y="3166415"/>
            <a:ext cx="792000" cy="36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Grecia</a:t>
            </a:r>
          </a:p>
        </p:txBody>
      </p:sp>
      <p:sp>
        <p:nvSpPr>
          <p:cNvPr id="223" name="Rectángulo 222">
            <a:extLst>
              <a:ext uri="{FF2B5EF4-FFF2-40B4-BE49-F238E27FC236}">
                <a16:creationId xmlns:a16="http://schemas.microsoft.com/office/drawing/2014/main" id="{3FB7D828-7630-4ABD-97E0-BB98FABFE201}"/>
              </a:ext>
            </a:extLst>
          </p:cNvPr>
          <p:cNvSpPr/>
          <p:nvPr/>
        </p:nvSpPr>
        <p:spPr>
          <a:xfrm>
            <a:off x="7586668" y="3229564"/>
            <a:ext cx="648000" cy="25200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14°</a:t>
            </a:r>
          </a:p>
        </p:txBody>
      </p:sp>
    </p:spTree>
    <p:extLst>
      <p:ext uri="{BB962C8B-B14F-4D97-AF65-F5344CB8AC3E}">
        <p14:creationId xmlns:p14="http://schemas.microsoft.com/office/powerpoint/2010/main" val="81523050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H_FLYSHEET_STYLE" val="1"/>
  <p:tag name="MM_STAMP_CONVERTED" val="True"/>
  <p:tag name="MM_SECTION_CONVERTED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_SLIDE_TYPE" val="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_SLIDE_TYPE" val="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_SLIDE_TYPE" val="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_SLIDE_TYPE" val="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_SLIDE_TYPE" val="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_SLIDE_TYPE" val="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_SLIDE_TYPE" val="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_SLIDE_TYPE" val="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_SLIDE_TYPE" val="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_SLIDE_TYPE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_SLIDE_TYPE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_SLIDE_TYPE" val="6"/>
</p:tagLst>
</file>

<file path=ppt/theme/theme1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2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200" b="1" dirty="0" smtClean="0">
            <a:solidFill>
              <a:schemeClr val="bg1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8_Diseño personalizado">
  <a:themeElements>
    <a:clrScheme name="MEF">
      <a:dk1>
        <a:srgbClr val="000000"/>
      </a:dk1>
      <a:lt1>
        <a:sysClr val="window" lastClr="FFFFFF"/>
      </a:lt1>
      <a:dk2>
        <a:srgbClr val="FFC000"/>
      </a:dk2>
      <a:lt2>
        <a:srgbClr val="D9D9D9"/>
      </a:lt2>
      <a:accent1>
        <a:srgbClr val="C00000"/>
      </a:accent1>
      <a:accent2>
        <a:srgbClr val="A6A6A6"/>
      </a:accent2>
      <a:accent3>
        <a:srgbClr val="002060"/>
      </a:accent3>
      <a:accent4>
        <a:srgbClr val="0070C0"/>
      </a:accent4>
      <a:accent5>
        <a:srgbClr val="0000FF"/>
      </a:accent5>
      <a:accent6>
        <a:srgbClr val="00B050"/>
      </a:accent6>
      <a:hlink>
        <a:srgbClr val="808080"/>
      </a:hlink>
      <a:folHlink>
        <a:srgbClr val="00206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200" b="1" dirty="0" smtClean="0">
            <a:solidFill>
              <a:schemeClr val="bg1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5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7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97947</TotalTime>
  <Words>1271</Words>
  <Application>Microsoft Office PowerPoint</Application>
  <PresentationFormat>Personalizado</PresentationFormat>
  <Paragraphs>320</Paragraphs>
  <Slides>14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10</vt:i4>
      </vt:variant>
      <vt:variant>
        <vt:lpstr>Títulos de diapositiva</vt:lpstr>
      </vt:variant>
      <vt:variant>
        <vt:i4>14</vt:i4>
      </vt:variant>
    </vt:vector>
  </HeadingPairs>
  <TitlesOfParts>
    <vt:vector size="33" baseType="lpstr">
      <vt:lpstr>Arial</vt:lpstr>
      <vt:lpstr>Bodoni 72 Book</vt:lpstr>
      <vt:lpstr>Bodoni 72 Book</vt:lpstr>
      <vt:lpstr>Book Antiqua</vt:lpstr>
      <vt:lpstr>Bw Surco DEMO</vt:lpstr>
      <vt:lpstr>Calibri</vt:lpstr>
      <vt:lpstr>Calibri Light</vt:lpstr>
      <vt:lpstr>Cambria Math</vt:lpstr>
      <vt:lpstr>Wingdings</vt:lpstr>
      <vt:lpstr>Diseño personalizado</vt:lpstr>
      <vt:lpstr>1_Diseño personalizado</vt:lpstr>
      <vt:lpstr>2_Diseño personalizado</vt:lpstr>
      <vt:lpstr>3_Diseño personalizado</vt:lpstr>
      <vt:lpstr>8_Diseño personalizado</vt:lpstr>
      <vt:lpstr>5_Tema de Office</vt:lpstr>
      <vt:lpstr>4_Diseño personalizado</vt:lpstr>
      <vt:lpstr>5_Diseño personalizado</vt:lpstr>
      <vt:lpstr>7_Diseño personalizado</vt:lpstr>
      <vt:lpstr>2_Tema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DGPMACDF</dc:creator>
  <cp:lastModifiedBy>MEF\wmendoza</cp:lastModifiedBy>
  <cp:revision>6936</cp:revision>
  <cp:lastPrinted>2020-10-19T14:09:21Z</cp:lastPrinted>
  <dcterms:created xsi:type="dcterms:W3CDTF">2016-04-11T20:10:07Z</dcterms:created>
  <dcterms:modified xsi:type="dcterms:W3CDTF">2021-07-09T14:19:36Z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